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Lst>
  <p:sldSz cy="5143500" cx="9144000"/>
  <p:notesSz cx="6858000" cy="9144000"/>
  <p:embeddedFontLst>
    <p:embeddedFont>
      <p:font typeface="Caveat"/>
      <p:regular r:id="rId48"/>
      <p:bold r:id="rId49"/>
    </p:embeddedFont>
    <p:embeddedFont>
      <p:font typeface="Helvetica Neue"/>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Caveat-regular.fntdata"/><Relationship Id="rId47" Type="http://schemas.openxmlformats.org/officeDocument/2006/relationships/slide" Target="slides/slide41.xml"/><Relationship Id="rId49" Type="http://schemas.openxmlformats.org/officeDocument/2006/relationships/font" Target="fonts/Caveat-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HelveticaNeue-bold.fntdata"/><Relationship Id="rId50" Type="http://schemas.openxmlformats.org/officeDocument/2006/relationships/font" Target="fonts/HelveticaNeue-regular.fntdata"/><Relationship Id="rId53" Type="http://schemas.openxmlformats.org/officeDocument/2006/relationships/font" Target="fonts/HelveticaNeue-boldItalic.fntdata"/><Relationship Id="rId52" Type="http://schemas.openxmlformats.org/officeDocument/2006/relationships/font" Target="fonts/HelveticaNeue-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ndustryselect.com/blog/top-10-manufacturing-companies-in-michigan" TargetMode="External"/><Relationship Id="rId3" Type="http://schemas.openxmlformats.org/officeDocument/2006/relationships/hyperlink" Target="https://www.ioptimizerealty.com/blog/top-5-states-for-manufacturing-space-in-2023#:~:text=California%20serves%20as%20the%20primary,more%20than%201.2%20million%20Californians"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RpJMqjJfhg" TargetMode="External"/><Relationship Id="rId3" Type="http://schemas.openxmlformats.org/officeDocument/2006/relationships/hyperlink" Target="https://misd.littleinventors.org/challenges/misd-born-to-invent-michigan-and-beyond"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weather-box/details" TargetMode="External"/><Relationship Id="rId3" Type="http://schemas.openxmlformats.org/officeDocument/2006/relationships/hyperlink" Target="https://youtu.be/usHGHvBUsFE"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srvGT0TVti0"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nada.ca/en/environment-climate-change/services/managing-reducing-waste/international-commitments/ocean-plastics-charter.html" TargetMode="External"/><Relationship Id="rId3" Type="http://schemas.openxmlformats.org/officeDocument/2006/relationships/hyperlink" Target="https://www.cbc.ca/news/politics/government-to-ban-single-use-plastics-as-early-as-2021-source-1.5168386"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MEpTX_EujRs"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michiganoutfitter.com/blogs/news/18369519-10-things-to-thank-michigan-for" TargetMode="External"/><Relationship Id="rId3" Type="http://schemas.openxmlformats.org/officeDocument/2006/relationships/hyperlink" Target="https://wmmq.com/inventions-created-in-michigan/" TargetMode="External"/><Relationship Id="rId4" Type="http://schemas.openxmlformats.org/officeDocument/2006/relationships/hyperlink" Target="https://www.stahlsauto.com/automobile-collection/"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1e6d2532de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1e6d2532de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Welcome to our brand new challenge: MISD Born to Invent: </a:t>
            </a:r>
            <a:r>
              <a:rPr lang="en">
                <a:solidFill>
                  <a:schemeClr val="dk1"/>
                </a:solidFill>
              </a:rPr>
              <a:t>Michigan</a:t>
            </a:r>
            <a:r>
              <a:rPr lang="en">
                <a:solidFill>
                  <a:schemeClr val="dk1"/>
                </a:solidFill>
              </a:rPr>
              <a:t> and Beyond!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This is the beginning of an exciting new project. </a:t>
            </a:r>
            <a:r>
              <a:rPr lang="en">
                <a:solidFill>
                  <a:srgbClr val="171717"/>
                </a:solidFill>
              </a:rPr>
              <a:t>For this year’s challenge we’re going to be learning from the past and looking to the future to find out if you have what it takes to make history with your invention ideas!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e6d2532de4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1e6d2532de4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time to get silly!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we look at inventions of the past it’s not always documented what they were for, so sometimes we need to use our imaginations and have a bit of a guess as to what they might be.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Have a go at this fun and creative activity and see what invention ideas you can come up with for these odd objects!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29c4c95f90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29c4c95f90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Write down 5 ways life was </a:t>
            </a:r>
            <a:r>
              <a:rPr b="1" lang="en"/>
              <a:t>different</a:t>
            </a:r>
            <a:r>
              <a:rPr b="1" lang="en"/>
              <a:t> 100 years ago.</a:t>
            </a:r>
            <a:r>
              <a:rPr lang="en"/>
              <a:t> Share some examples with your class or work together if they’re </a:t>
            </a:r>
            <a:r>
              <a:rPr lang="en"/>
              <a:t>struggling</a:t>
            </a:r>
            <a:r>
              <a:rPr lang="en"/>
              <a:t> to get started - </a:t>
            </a:r>
            <a:r>
              <a:rPr i="1" lang="en"/>
              <a:t>no </a:t>
            </a:r>
            <a:r>
              <a:rPr i="1" lang="en"/>
              <a:t>internet</a:t>
            </a:r>
            <a:r>
              <a:rPr i="1" lang="en"/>
              <a:t>, less people, less traffic, very few to no cars, more diseases, people travelled by horse and cart, no television or computers… and many more!</a:t>
            </a:r>
            <a:endParaRPr i="1"/>
          </a:p>
          <a:p>
            <a:pPr indent="0" lvl="0" marL="0" rtl="0" algn="l">
              <a:spcBef>
                <a:spcPts val="0"/>
              </a:spcBef>
              <a:spcAft>
                <a:spcPts val="0"/>
              </a:spcAft>
              <a:buNone/>
            </a:pPr>
            <a:r>
              <a:t/>
            </a:r>
            <a:endParaRPr i="1"/>
          </a:p>
          <a:p>
            <a:pPr indent="0" lvl="0" marL="0" rtl="0" algn="l">
              <a:spcBef>
                <a:spcPts val="0"/>
              </a:spcBef>
              <a:spcAft>
                <a:spcPts val="0"/>
              </a:spcAft>
              <a:buNone/>
            </a:pPr>
            <a:r>
              <a:t/>
            </a:r>
            <a:endParaRPr i="1"/>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1e6d2532de4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1e6d2532de4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You’ve made it to part 2 of the challenge! We’re winding the clock forward and bringing ourselves to the here and now!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e6d2532de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1e6d2532de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We all have little problems in our lives, but we can use invention to solve them. You can find great ideas everywhere, you just need to look closely.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Have a look at these brilliant and bonkers inventions by our Chief Inventor Dominic Wilcox for inspiration.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Dominic notices little problems in our daily lives and thinks up ways to make them better or more fun!. He sketches down the ideas in his notebook or on whatever piece of paper he has to hand. It’s a great way to start inventing!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1e6d2532de4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1e6d2532de4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Michigan is a hub of manufacturing (that’s just a long word for making things!).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Michigan’s history in making cars still lives on today. I</a:t>
            </a:r>
            <a:r>
              <a:rPr lang="en">
                <a:solidFill>
                  <a:schemeClr val="dk1"/>
                </a:solidFill>
              </a:rPr>
              <a:t>t is still the state’s biggest manufacturing industry employing many thousands of people. It is home to the Big Three automakers - General Motors, Ford, and Stellantis (formerly Fiat Chrysler).</a:t>
            </a:r>
            <a:endParaRPr>
              <a:solidFill>
                <a:schemeClr val="dk1"/>
              </a:solidFill>
            </a:endParaRPr>
          </a:p>
          <a:p>
            <a:pPr indent="0" lvl="0" marL="0" rtl="0" algn="l">
              <a:spcBef>
                <a:spcPts val="0"/>
              </a:spcBef>
              <a:spcAft>
                <a:spcPts val="0"/>
              </a:spcAft>
              <a:buNone/>
            </a:pPr>
            <a:r>
              <a:rPr lang="en">
                <a:solidFill>
                  <a:schemeClr val="dk1"/>
                </a:solidFill>
              </a:rPr>
              <a:t>Maybe some of your parents, neighbours or family work within the automotive industry?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lots of manufacturers too who make different parts for cars such as batteries for new electric cars.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
                <a:solidFill>
                  <a:schemeClr val="dk1"/>
                </a:solidFill>
                <a:highlight>
                  <a:srgbClr val="F8C013"/>
                </a:highlight>
              </a:rPr>
              <a:t>Try this quick multiple choice quiz with your class: </a:t>
            </a:r>
            <a:endParaRPr b="1">
              <a:solidFill>
                <a:schemeClr val="dk1"/>
              </a:solidFill>
              <a:highlight>
                <a:srgbClr val="F8C013"/>
              </a:highlight>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How many manufacturers do you think there are in Michigan today? (The correct answer is - C. 12,300!) </a:t>
            </a:r>
            <a:endParaRPr>
              <a:solidFill>
                <a:schemeClr val="dk1"/>
              </a:solidFill>
            </a:endParaRPr>
          </a:p>
          <a:p>
            <a:pPr indent="-298450" lvl="0" marL="457200" rtl="0" algn="l">
              <a:spcBef>
                <a:spcPts val="0"/>
              </a:spcBef>
              <a:spcAft>
                <a:spcPts val="0"/>
              </a:spcAft>
              <a:buClr>
                <a:schemeClr val="dk1"/>
              </a:buClr>
              <a:buSzPts val="1100"/>
              <a:buAutoNum type="alphaLcPeriod"/>
            </a:pPr>
            <a:r>
              <a:rPr lang="en">
                <a:solidFill>
                  <a:schemeClr val="dk1"/>
                </a:solidFill>
              </a:rPr>
              <a:t>550 </a:t>
            </a:r>
            <a:endParaRPr>
              <a:solidFill>
                <a:schemeClr val="dk1"/>
              </a:solidFill>
            </a:endParaRPr>
          </a:p>
          <a:p>
            <a:pPr indent="-298450" lvl="0" marL="457200" rtl="0" algn="l">
              <a:spcBef>
                <a:spcPts val="0"/>
              </a:spcBef>
              <a:spcAft>
                <a:spcPts val="0"/>
              </a:spcAft>
              <a:buClr>
                <a:schemeClr val="dk1"/>
              </a:buClr>
              <a:buSzPts val="1100"/>
              <a:buAutoNum type="alphaLcPeriod"/>
            </a:pPr>
            <a:r>
              <a:rPr lang="en">
                <a:solidFill>
                  <a:schemeClr val="dk1"/>
                </a:solidFill>
              </a:rPr>
              <a:t>3,700</a:t>
            </a:r>
            <a:endParaRPr>
              <a:solidFill>
                <a:schemeClr val="dk1"/>
              </a:solidFill>
            </a:endParaRPr>
          </a:p>
          <a:p>
            <a:pPr indent="-298450" lvl="0" marL="457200" rtl="0" algn="l">
              <a:spcBef>
                <a:spcPts val="0"/>
              </a:spcBef>
              <a:spcAft>
                <a:spcPts val="0"/>
              </a:spcAft>
              <a:buClr>
                <a:schemeClr val="dk1"/>
              </a:buClr>
              <a:buSzPts val="1100"/>
              <a:buAutoNum type="alphaLcPeriod"/>
            </a:pPr>
            <a:r>
              <a:rPr b="1" lang="en">
                <a:solidFill>
                  <a:schemeClr val="dk1"/>
                </a:solidFill>
              </a:rPr>
              <a:t>12,300</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None/>
            </a:pPr>
            <a:r>
              <a:rPr lang="en">
                <a:solidFill>
                  <a:schemeClr val="dk1"/>
                </a:solidFill>
              </a:rPr>
              <a:t>Michigan is ranked 5th in the country for the most number of manufacturers, but who do you think is number 1? (The correct answer is - B. California, Texas is number 2!) </a:t>
            </a:r>
            <a:endParaRPr>
              <a:solidFill>
                <a:schemeClr val="dk1"/>
              </a:solidFill>
            </a:endParaRPr>
          </a:p>
          <a:p>
            <a:pPr indent="-298450" lvl="0" marL="457200" rtl="0" algn="l">
              <a:spcBef>
                <a:spcPts val="0"/>
              </a:spcBef>
              <a:spcAft>
                <a:spcPts val="0"/>
              </a:spcAft>
              <a:buClr>
                <a:schemeClr val="dk1"/>
              </a:buClr>
              <a:buSzPts val="1100"/>
              <a:buAutoNum type="alphaLcPeriod"/>
            </a:pPr>
            <a:r>
              <a:rPr lang="en">
                <a:solidFill>
                  <a:schemeClr val="dk1"/>
                </a:solidFill>
              </a:rPr>
              <a:t>Texas</a:t>
            </a:r>
            <a:endParaRPr>
              <a:solidFill>
                <a:schemeClr val="dk1"/>
              </a:solidFill>
            </a:endParaRPr>
          </a:p>
          <a:p>
            <a:pPr indent="-298450" lvl="0" marL="457200" rtl="0" algn="l">
              <a:spcBef>
                <a:spcPts val="0"/>
              </a:spcBef>
              <a:spcAft>
                <a:spcPts val="0"/>
              </a:spcAft>
              <a:buClr>
                <a:schemeClr val="dk1"/>
              </a:buClr>
              <a:buSzPts val="1100"/>
              <a:buAutoNum type="alphaLcPeriod"/>
            </a:pPr>
            <a:r>
              <a:rPr b="1" lang="en">
                <a:solidFill>
                  <a:schemeClr val="dk1"/>
                </a:solidFill>
              </a:rPr>
              <a:t>California </a:t>
            </a:r>
            <a:endParaRPr b="1">
              <a:solidFill>
                <a:schemeClr val="dk1"/>
              </a:solidFill>
            </a:endParaRPr>
          </a:p>
          <a:p>
            <a:pPr indent="-298450" lvl="0" marL="457200" rtl="0" algn="l">
              <a:spcBef>
                <a:spcPts val="0"/>
              </a:spcBef>
              <a:spcAft>
                <a:spcPts val="0"/>
              </a:spcAft>
              <a:buClr>
                <a:schemeClr val="dk1"/>
              </a:buClr>
              <a:buSzPts val="1100"/>
              <a:buAutoNum type="alphaLcPeriod"/>
            </a:pPr>
            <a:r>
              <a:rPr lang="en">
                <a:solidFill>
                  <a:schemeClr val="dk1"/>
                </a:solidFill>
              </a:rPr>
              <a:t>Virginia</a:t>
            </a:r>
            <a:endParaRPr>
              <a:solidFill>
                <a:schemeClr val="dk1"/>
              </a:solidFill>
            </a:endParaRPr>
          </a:p>
          <a:p>
            <a:pPr indent="0" lvl="0" marL="457200" rtl="0" algn="l">
              <a:spcBef>
                <a:spcPts val="0"/>
              </a:spcBef>
              <a:spcAft>
                <a:spcPts val="0"/>
              </a:spcAft>
              <a:buNone/>
            </a:pPr>
            <a:r>
              <a:t/>
            </a:r>
            <a:endParaRPr b="1">
              <a:solidFill>
                <a:schemeClr val="dk1"/>
              </a:solidFill>
            </a:endParaRPr>
          </a:p>
          <a:p>
            <a:pPr indent="0" lvl="0" marL="0" rtl="0" algn="l">
              <a:spcBef>
                <a:spcPts val="0"/>
              </a:spcBef>
              <a:spcAft>
                <a:spcPts val="0"/>
              </a:spcAft>
              <a:buNone/>
            </a:pPr>
            <a:r>
              <a:rPr lang="en" u="sng">
                <a:solidFill>
                  <a:schemeClr val="hlink"/>
                </a:solidFill>
                <a:hlinkClick r:id="rId2"/>
              </a:rPr>
              <a:t>https://www.industryselect.com/blog/top-10-manufacturing-companies-in-michigan</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3"/>
              </a:rPr>
              <a:t>https://www.ioptimizerealty.com/blog/top-5-states-for-manufacturing-space-in-2023#:~:text=California%20serves%20as%20the%20primary,more%20than%201.2%20million%20Californians</a:t>
            </a:r>
            <a:r>
              <a:rPr lang="en"/>
              <a:t>.</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9e9f622671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29e9f622671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get stuck into an activity right away!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 all those car parts already being made in Michigan can you think of other ways they could be used?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Cut out the car parts, rearrange them and stick them down to invent something new! Give it a name and tell us </a:t>
            </a:r>
            <a:r>
              <a:rPr lang="en"/>
              <a:t>what</a:t>
            </a:r>
            <a:r>
              <a:rPr lang="en"/>
              <a:t> your invention is for. Don’t forget it can be </a:t>
            </a:r>
            <a:r>
              <a:rPr lang="en"/>
              <a:t>something</a:t>
            </a:r>
            <a:r>
              <a:rPr lang="en"/>
              <a:t> useful, clever or just </a:t>
            </a:r>
            <a:r>
              <a:rPr lang="en"/>
              <a:t>totally</a:t>
            </a:r>
            <a:r>
              <a:rPr lang="en"/>
              <a:t> bonkers!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29fe1b84ac5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29fe1b84ac5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Here’s an example…. What will you create?!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29fe1b84ac5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29fe1b84ac5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Michigan doesn’t only make all things cars. It also makes some tasty snacks!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name these </a:t>
            </a:r>
            <a:r>
              <a:rPr lang="en"/>
              <a:t>three</a:t>
            </a:r>
            <a:r>
              <a:rPr lang="en"/>
              <a:t> foods made in Michigan?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Answers - 1. Bumpy cake 2. Superman icecream 2. Cony Island Hot Dog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e6d2532de4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1e6d2532de4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People are all different, and those differences are what make people so interesting and the world such an exciting place.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Everybody has different needs from doctors to footballers, ballerinas to babies! </a:t>
            </a:r>
            <a:endParaRPr sz="800"/>
          </a:p>
          <a:p>
            <a:pPr indent="0" lvl="0" marL="0" rtl="0" algn="l">
              <a:spcBef>
                <a:spcPts val="0"/>
              </a:spcBef>
              <a:spcAft>
                <a:spcPts val="0"/>
              </a:spcAft>
              <a:buNone/>
            </a:pPr>
            <a:r>
              <a:t/>
            </a:r>
            <a:endParaRPr/>
          </a:p>
          <a:p>
            <a:pPr indent="0" lvl="0" marL="0" rtl="0" algn="l">
              <a:spcBef>
                <a:spcPts val="0"/>
              </a:spcBef>
              <a:spcAft>
                <a:spcPts val="0"/>
              </a:spcAft>
              <a:buNone/>
            </a:pPr>
            <a:r>
              <a:rPr i="1" lang="en">
                <a:highlight>
                  <a:srgbClr val="F8C013"/>
                </a:highlight>
              </a:rPr>
              <a:t>Class activity: Call out or write down what you think might these different people or animals might need a helping hand with? When you’re finished have a look at some of our ideas on the next slide. Did you come up with any different ones, or any the same? </a:t>
            </a:r>
            <a:endParaRPr i="1">
              <a:highlight>
                <a:srgbClr val="F8C013"/>
              </a:highligh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27e0071c358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27e0071c358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Here are our ideas. Did you come up with anything different? Or any the same?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so many </a:t>
            </a:r>
            <a:r>
              <a:rPr lang="en">
                <a:solidFill>
                  <a:schemeClr val="dk1"/>
                </a:solidFill>
              </a:rPr>
              <a:t>possibilities</a:t>
            </a:r>
            <a:r>
              <a:rPr lang="en">
                <a:solidFill>
                  <a:schemeClr val="dk1"/>
                </a:solidFill>
              </a:rPr>
              <a:t> as everyone has many little problems in their lives. This can be the starting point for an ingenious invention!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7e0071c358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7e0071c358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Introduce the challenge to your class by playing the challenge launch video to your class to kick things off! Click on the play button or the link below.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https://youtu.be/nRpJMqjJfhg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also find it at </a:t>
            </a:r>
            <a:r>
              <a:rPr lang="en" u="sng">
                <a:solidFill>
                  <a:schemeClr val="hlink"/>
                </a:solidFill>
                <a:hlinkClick r:id="rId3"/>
              </a:rPr>
              <a:t>https://misd.littleinventors.org/challenges/misd-born-to-invent-michigan-and-beyond</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7e0071c358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7e0071c358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So far we’ve learnt all about the inventors of the past, but what about the inventors of today?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Inventor’s come in all shapes and sizes…anyone can be an </a:t>
            </a:r>
            <a:r>
              <a:rPr lang="en">
                <a:solidFill>
                  <a:schemeClr val="dk1"/>
                </a:solidFill>
              </a:rPr>
              <a:t>inventors</a:t>
            </a:r>
            <a:r>
              <a:rPr lang="en">
                <a:solidFill>
                  <a:schemeClr val="dk1"/>
                </a:solidFill>
              </a:rPr>
              <a:t> at any age! Meet Peyton here, age 10 from Warren, Michigan. She was one of the challenge winners from our MISD Space challenge back in 2022. She invented the amazing Weather Box.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Peyton says,</a:t>
            </a:r>
            <a:endParaRPr>
              <a:solidFill>
                <a:schemeClr val="dk1"/>
              </a:solidFill>
            </a:endParaRPr>
          </a:p>
          <a:p>
            <a:pPr indent="0" lvl="0" marL="0" rtl="0" algn="l">
              <a:spcBef>
                <a:spcPts val="0"/>
              </a:spcBef>
              <a:spcAft>
                <a:spcPts val="0"/>
              </a:spcAft>
              <a:buNone/>
            </a:pPr>
            <a:r>
              <a:rPr lang="en">
                <a:solidFill>
                  <a:schemeClr val="dk1"/>
                </a:solidFill>
              </a:rPr>
              <a:t>“</a:t>
            </a:r>
            <a:r>
              <a:rPr lang="en">
                <a:solidFill>
                  <a:srgbClr val="171717"/>
                </a:solidFill>
                <a:highlight>
                  <a:srgbClr val="FFFFFF"/>
                </a:highlight>
                <a:latin typeface="Helvetica Neue"/>
                <a:ea typeface="Helvetica Neue"/>
                <a:cs typeface="Helvetica Neue"/>
                <a:sym typeface="Helvetica Neue"/>
              </a:rPr>
              <a:t>The Weather Box helps people in space feel at home for only one hundred dollars. Press the cold, warm, or hot button and you can feel the weather in space or in your house.”</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rPr lang="en">
                <a:solidFill>
                  <a:srgbClr val="171717"/>
                </a:solidFill>
                <a:latin typeface="Helvetica Neue"/>
                <a:ea typeface="Helvetica Neue"/>
                <a:cs typeface="Helvetica Neue"/>
                <a:sym typeface="Helvetica Neue"/>
              </a:rPr>
              <a:t>The Weather Box was brought life by Michigan based professors from the College for Creative Studies</a:t>
            </a:r>
            <a:r>
              <a:rPr lang="en">
                <a:solidFill>
                  <a:srgbClr val="171717"/>
                </a:solidFill>
                <a:latin typeface="Helvetica Neue"/>
                <a:ea typeface="Helvetica Neue"/>
                <a:cs typeface="Helvetica Neue"/>
                <a:sym typeface="Helvetica Neue"/>
              </a:rPr>
              <a:t>, Greg Darby and Stephen Schock.  You can see it on the Little Inventors website here </a:t>
            </a:r>
            <a:r>
              <a:rPr lang="en" u="sng">
                <a:solidFill>
                  <a:schemeClr val="hlink"/>
                </a:solidFill>
                <a:latin typeface="Helvetica Neue"/>
                <a:ea typeface="Helvetica Neue"/>
                <a:cs typeface="Helvetica Neue"/>
                <a:sym typeface="Helvetica Neue"/>
                <a:hlinkClick r:id="rId2"/>
              </a:rPr>
              <a:t>https://www.littleinventors.org/ideas/weather-box/details</a:t>
            </a:r>
            <a:r>
              <a:rPr lang="en">
                <a:solidFill>
                  <a:srgbClr val="171717"/>
                </a:solidFill>
                <a:latin typeface="Helvetica Neue"/>
                <a:ea typeface="Helvetica Neue"/>
                <a:cs typeface="Helvetica Neue"/>
                <a:sym typeface="Helvetica Neue"/>
              </a:rPr>
              <a:t>. And don’t forget to remind your students, this could be them this year if their invention idea gets selected as a winner! </a:t>
            </a:r>
            <a:endParaRPr>
              <a:solidFill>
                <a:srgbClr val="171717"/>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 hear more from</a:t>
            </a:r>
            <a:r>
              <a:rPr lang="en">
                <a:solidFill>
                  <a:schemeClr val="dk1"/>
                </a:solidFill>
              </a:rPr>
              <a:t> Peyton you can see her feature in last years challenge video! </a:t>
            </a:r>
            <a:endParaRPr>
              <a:solidFill>
                <a:schemeClr val="dk1"/>
              </a:solidFill>
            </a:endParaRPr>
          </a:p>
          <a:p>
            <a:pPr indent="0" lvl="0" marL="0" rtl="0" algn="l">
              <a:spcBef>
                <a:spcPts val="0"/>
              </a:spcBef>
              <a:spcAft>
                <a:spcPts val="0"/>
              </a:spcAft>
              <a:buClr>
                <a:schemeClr val="dk1"/>
              </a:buClr>
              <a:buSzPts val="1100"/>
              <a:buFont typeface="Arial"/>
              <a:buNone/>
            </a:pPr>
            <a:r>
              <a:rPr lang="en" u="sng">
                <a:solidFill>
                  <a:srgbClr val="0097A7"/>
                </a:solidFill>
                <a:hlinkClick r:id="rId3">
                  <a:extLst>
                    <a:ext uri="{A12FA001-AC4F-418D-AE19-62706E023703}">
                      <ahyp:hlinkClr val="tx"/>
                    </a:ext>
                  </a:extLst>
                </a:hlinkClick>
              </a:rPr>
              <a:t>https://youtu.be/usHGHvBUsFE</a:t>
            </a:r>
            <a:endParaRPr sz="8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29fe1b84ac5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29fe1b84ac5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Have you ever traveled to another state or even another country? Or maybe you’ve heard about it from a friend or grown-up, or seen somewhere on TV you’d like to go.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The world is so varied, from the mighty mountains to desolate islands and everything in between. This means that different people all over the world have different problems and different needs.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highlight>
                  <a:srgbClr val="F8C013"/>
                </a:highlight>
              </a:rPr>
              <a:t>Ask you class to name different environments or places they have been to or heard, they can be specific like “London” or more generic like “the rainforest”.</a:t>
            </a:r>
            <a:endParaRPr>
              <a:highlight>
                <a:srgbClr val="F8C013"/>
              </a:highligh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1e6d2532de4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1e6d2532de4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Take a look at this invention by Gruff, age 6 from London, to help himself and others. He invented the No Plooshun (Pollution) Jacket, which was brought to life by a </a:t>
            </a:r>
            <a:r>
              <a:rPr lang="en"/>
              <a:t>professional</a:t>
            </a:r>
            <a:r>
              <a:rPr lang="en"/>
              <a:t> artist.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Gruff wants less pollution because he suffers from asthma which is made much worse when pollution levels are high in London. </a:t>
            </a:r>
            <a:endParaRPr/>
          </a:p>
          <a:p>
            <a:pPr indent="0" lvl="0" marL="0" rtl="0" algn="l">
              <a:spcBef>
                <a:spcPts val="0"/>
              </a:spcBef>
              <a:spcAft>
                <a:spcPts val="0"/>
              </a:spcAft>
              <a:buNone/>
            </a:pPr>
            <a:r>
              <a:rPr lang="en"/>
              <a:t>Watch this video with your students to </a:t>
            </a:r>
            <a:r>
              <a:rPr lang="en"/>
              <a:t>learn</a:t>
            </a:r>
            <a:r>
              <a:rPr lang="en"/>
              <a:t> more about why Gruff invented the Jacket and how it was made real - </a:t>
            </a:r>
            <a:r>
              <a:rPr lang="en" u="sng">
                <a:solidFill>
                  <a:schemeClr val="hlink"/>
                </a:solidFill>
                <a:hlinkClick r:id="rId2"/>
              </a:rPr>
              <a:t>https://youtu.be/srvGT0TVti0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Gruff invention was inspired by the serious issue of pollution in our towns and cities, which can have very harmful effects on people’s health.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highlight>
                  <a:srgbClr val="F8C013"/>
                </a:highlight>
              </a:rPr>
              <a:t>Additional class activity: Ask your students to think about issues they face in their own life that they wish there was a way to improve, just like Gruff has done. It could be something like, finding it hard to talk to adults or wanting to protect wildlife from road traffic. </a:t>
            </a:r>
            <a:endParaRPr i="1">
              <a:highlight>
                <a:srgbClr val="F8C013"/>
              </a:highligh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29e9f62267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29e9f62267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this next </a:t>
            </a:r>
            <a:r>
              <a:rPr lang="en">
                <a:solidFill>
                  <a:schemeClr val="dk1"/>
                </a:solidFill>
              </a:rPr>
              <a:t>activity</a:t>
            </a:r>
            <a:r>
              <a:rPr lang="en">
                <a:solidFill>
                  <a:schemeClr val="dk1"/>
                </a:solidFill>
              </a:rPr>
              <a:t> we’re going to be thinking about different people and different places and what inventing </a:t>
            </a:r>
            <a:r>
              <a:rPr lang="en">
                <a:solidFill>
                  <a:schemeClr val="dk1"/>
                </a:solidFill>
              </a:rPr>
              <a:t>possibilities</a:t>
            </a:r>
            <a:r>
              <a:rPr lang="en">
                <a:solidFill>
                  <a:schemeClr val="dk1"/>
                </a:solidFill>
              </a:rPr>
              <a:t> they bring.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Have a look at the example on the screen to see how different it could be playing football in a desert compared to on the moon, and all of the problems they might face. Each of these problems is an invention opportunity!</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1e6d2532de4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1e6d2532de4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it’s your turn! </a:t>
            </a:r>
            <a:r>
              <a:rPr lang="en"/>
              <a:t>Use the Switch It cards in the Activity Pack to help you think of new scenarios and inventing possibilities. You can do it as many times as you like, there are many possibilities!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e6d2532de4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1e6d2532de4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part 3 of the challenge. This time we’re zooming off into the future…. 3, 2, 1 Let’s go!</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1e6d2532de4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1e6d2532de4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Being able to look to the future is a magnificent ability for any inventor.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great thing about the future is that anything can happen!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a:t>
            </a:r>
            <a:r>
              <a:rPr lang="en"/>
              <a:t> at some point it becomes the present and we might even live in it ourselves!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the future grown-ups of the world it’s in your hands to invent a world that you want to live in.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281fb99fea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281fb99fea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the future there</a:t>
            </a:r>
            <a:r>
              <a:rPr lang="en">
                <a:solidFill>
                  <a:schemeClr val="dk1"/>
                </a:solidFill>
              </a:rPr>
              <a:t> will be lots and lots more people on Earth - right now there are already 8 billion. This is the most every in the history of the Universe. Some predict there will be more than 9 billion people by 2050! This will bring some big challenges and we need to keep up.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29fe1b84ac5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29fe1b84ac5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We’re going to need more food, more homes, more energy, more transport….but the planet isn’t getting any bigger so we need to think outside the box if we’re going to be able to sustain all of these people on Earth, and leave enough room for plants and wildlife too.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281fb99feae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281fb99feae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world we live in is changing fast and there are big problems in our </a:t>
            </a:r>
            <a:r>
              <a:rPr lang="en" sz="1200">
                <a:solidFill>
                  <a:schemeClr val="dk1"/>
                </a:solidFill>
                <a:latin typeface="Calibri"/>
                <a:ea typeface="Calibri"/>
                <a:cs typeface="Calibri"/>
                <a:sym typeface="Calibri"/>
              </a:rPr>
              <a:t>environment.</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Many of the Earth’s resources are not endless </a:t>
            </a:r>
            <a:r>
              <a:rPr lang="en" sz="1200">
                <a:solidFill>
                  <a:schemeClr val="dk1"/>
                </a:solidFill>
                <a:latin typeface="Calibri"/>
                <a:ea typeface="Calibri"/>
                <a:cs typeface="Calibri"/>
                <a:sym typeface="Calibri"/>
              </a:rPr>
              <a:t>or cause damage to the </a:t>
            </a:r>
            <a:r>
              <a:rPr lang="en" sz="1200">
                <a:solidFill>
                  <a:schemeClr val="dk1"/>
                </a:solidFill>
                <a:latin typeface="Calibri"/>
                <a:ea typeface="Calibri"/>
                <a:cs typeface="Calibri"/>
                <a:sym typeface="Calibri"/>
              </a:rPr>
              <a:t>environment</a:t>
            </a:r>
            <a:r>
              <a:rPr lang="en" sz="1200">
                <a:solidFill>
                  <a:schemeClr val="dk1"/>
                </a:solidFill>
                <a:latin typeface="Calibri"/>
                <a:ea typeface="Calibri"/>
                <a:cs typeface="Calibri"/>
                <a:sym typeface="Calibri"/>
              </a:rPr>
              <a:t> when we use them</a:t>
            </a:r>
            <a:r>
              <a:rPr lang="en" sz="1200">
                <a:solidFill>
                  <a:schemeClr val="dk1"/>
                </a:solidFill>
                <a:latin typeface="Calibri"/>
                <a:ea typeface="Calibri"/>
                <a:cs typeface="Calibri"/>
                <a:sym typeface="Calibri"/>
              </a:rPr>
              <a:t>, so learning how much to give and take is going to becoming even more important than ever if we want to live a healthy happy future.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Climate change, air pollution, plastic waste, rising sea levels and overfishing are just some of the big challenges we are facing today. As inventors it’s our job to come up with ideas that will help change the picture of our future.</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81fb99feae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281fb99feae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the first part of this invention challenge we’re heading back in time. You may think about the past as being a little bit boring with no computers, internet, mobile phones, Playstation or Nintendos.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not having these kinds of technologies at our fingertips meant that people were more creative than ever! Coming up with all kinds of ways to have fun and make life easier for themselves. Some of these ideas seems very funny to us now, and we can use this inventive spirit to inspire ourselves today. So let’s turn back the clock and see what we might discover!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1e6d2532de4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1e6d2532de4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look at some of the latest inventions that were once seen as future-isitc but we now just take for granted as being normal! This can help remind us of just how </a:t>
            </a:r>
            <a:r>
              <a:rPr lang="en"/>
              <a:t>quickly</a:t>
            </a:r>
            <a:r>
              <a:rPr lang="en"/>
              <a:t> the world changes, and how you shouldn’t be </a:t>
            </a:r>
            <a:r>
              <a:rPr lang="en"/>
              <a:t>afraid</a:t>
            </a:r>
            <a:r>
              <a:rPr lang="en"/>
              <a:t> to dream big!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Harnessing energy from the sun! Solar power</a:t>
            </a:r>
            <a:endParaRPr/>
          </a:p>
          <a:p>
            <a:pPr indent="-298450" lvl="0" marL="457200" rtl="0" algn="l">
              <a:spcBef>
                <a:spcPts val="0"/>
              </a:spcBef>
              <a:spcAft>
                <a:spcPts val="0"/>
              </a:spcAft>
              <a:buSzPts val="1100"/>
              <a:buChar char="-"/>
            </a:pPr>
            <a:r>
              <a:rPr lang="en"/>
              <a:t>Smart phones that connect us to people all over the world in a matter of seconds</a:t>
            </a:r>
            <a:endParaRPr/>
          </a:p>
          <a:p>
            <a:pPr indent="-298450" lvl="0" marL="457200" rtl="0" algn="l">
              <a:spcBef>
                <a:spcPts val="0"/>
              </a:spcBef>
              <a:spcAft>
                <a:spcPts val="0"/>
              </a:spcAft>
              <a:buSzPts val="1100"/>
              <a:buChar char="-"/>
            </a:pPr>
            <a:r>
              <a:rPr lang="en"/>
              <a:t>Space travel!</a:t>
            </a:r>
            <a:endParaRPr/>
          </a:p>
          <a:p>
            <a:pPr indent="-298450" lvl="0" marL="457200" rtl="0" algn="l">
              <a:spcBef>
                <a:spcPts val="0"/>
              </a:spcBef>
              <a:spcAft>
                <a:spcPts val="0"/>
              </a:spcAft>
              <a:buSzPts val="1100"/>
              <a:buChar char="-"/>
            </a:pPr>
            <a:r>
              <a:rPr lang="en"/>
              <a:t>Drones</a:t>
            </a:r>
            <a:endParaRPr/>
          </a:p>
          <a:p>
            <a:pPr indent="-298450" lvl="0" marL="457200" rtl="0" algn="l">
              <a:spcBef>
                <a:spcPts val="0"/>
              </a:spcBef>
              <a:spcAft>
                <a:spcPts val="0"/>
              </a:spcAft>
              <a:buSzPts val="1100"/>
              <a:buChar char="-"/>
            </a:pPr>
            <a:r>
              <a:rPr lang="en"/>
              <a:t>Being able to breath underwater</a:t>
            </a:r>
            <a:endParaRPr/>
          </a:p>
          <a:p>
            <a:pPr indent="-298450" lvl="0" marL="457200" rtl="0" algn="l">
              <a:spcBef>
                <a:spcPts val="0"/>
              </a:spcBef>
              <a:spcAft>
                <a:spcPts val="0"/>
              </a:spcAft>
              <a:buSzPts val="1100"/>
              <a:buChar char="-"/>
            </a:pPr>
            <a:r>
              <a:rPr lang="en"/>
              <a:t>Buildings that live in harmony with nature! (Picture is of the Supertree buildings in Singapore) </a:t>
            </a:r>
            <a:endParaRPr/>
          </a:p>
          <a:p>
            <a:pPr indent="0" lvl="0" marL="45720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1e6d2532de4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1e6d2532de4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 can be hard to imagine the future as it hasn’t actually happened yet! But this is where you can </a:t>
            </a:r>
            <a:r>
              <a:rPr lang="en"/>
              <a:t>really let your imagination run wild because who knows what’s to come?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Advances in science and technology could enable us to understand our world much better. This could mean, being able to live underwater, or on the moon; growing food in new ways, or being able to talk with our pets!</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Class discussion: Think about what you want your future to look like. Would there be more animals, more space to play, less air pollution? What ideas do you have to make those things happen?</a:t>
            </a:r>
            <a:endParaRPr i="1"/>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281fb99feae_0_3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7" name="Google Shape;457;g281fb99feae_0_3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chemeClr val="dk1"/>
                </a:solidFill>
                <a:latin typeface="Calibri"/>
                <a:ea typeface="Calibri"/>
                <a:cs typeface="Calibri"/>
                <a:sym typeface="Calibri"/>
              </a:rPr>
              <a:t>Even just the smallest voice can make a big difference. </a:t>
            </a:r>
            <a:r>
              <a:rPr lang="en" sz="1200">
                <a:solidFill>
                  <a:schemeClr val="dk1"/>
                </a:solidFill>
                <a:latin typeface="Calibri"/>
                <a:ea typeface="Calibri"/>
                <a:cs typeface="Calibri"/>
                <a:sym typeface="Calibri"/>
              </a:rPr>
              <a:t>Children all over the world are taking part in strikes and making their voices heard, and it’s making adults sit up and listen!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chemeClr val="dk1"/>
                </a:solidFill>
                <a:latin typeface="Calibri"/>
                <a:ea typeface="Calibri"/>
                <a:cs typeface="Calibri"/>
                <a:sym typeface="Calibri"/>
              </a:rPr>
              <a:t>Governments, businesses and companies need to change how they create products and deal with them as they create the biggest negative impact on our fragile planet. Not everything is in our hands but that doesn’t mean there isn’t anything we can do.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chemeClr val="dk1"/>
                </a:solidFill>
                <a:latin typeface="Calibri"/>
                <a:ea typeface="Calibri"/>
                <a:cs typeface="Calibri"/>
                <a:sym typeface="Calibri"/>
              </a:rPr>
              <a:t>Countries all over the world need to step and do their bit to change the way our future looks. Some countries are leading the way, such as Samoa who has already taken a big leap to ban single use plastic from 2019 and larger countries like Canada are following their lead by adopting the </a:t>
            </a:r>
            <a:r>
              <a:rPr lang="en" sz="1200" u="sng">
                <a:solidFill>
                  <a:schemeClr val="dk1"/>
                </a:solidFill>
                <a:latin typeface="Calibri"/>
                <a:ea typeface="Calibri"/>
                <a:cs typeface="Calibri"/>
                <a:sym typeface="Calibri"/>
                <a:hlinkClick r:id="rId2">
                  <a:extLst>
                    <a:ext uri="{A12FA001-AC4F-418D-AE19-62706E023703}">
                      <ahyp:hlinkClr val="tx"/>
                    </a:ext>
                  </a:extLst>
                </a:hlinkClick>
              </a:rPr>
              <a:t>Ocean Plastics Charter</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chemeClr val="dk1"/>
                </a:solidFill>
                <a:latin typeface="Calibri"/>
                <a:ea typeface="Calibri"/>
                <a:cs typeface="Calibri"/>
                <a:sym typeface="Calibri"/>
              </a:rPr>
              <a:t>(</a:t>
            </a:r>
            <a:r>
              <a:rPr lang="en" sz="1200">
                <a:solidFill>
                  <a:schemeClr val="dk1"/>
                </a:solidFill>
                <a:uFill>
                  <a:noFill/>
                </a:uFill>
                <a:latin typeface="Calibri"/>
                <a:ea typeface="Calibri"/>
                <a:cs typeface="Calibri"/>
                <a:sym typeface="Calibri"/>
                <a:hlinkClick r:id="rId3">
                  <a:extLst>
                    <a:ext uri="{A12FA001-AC4F-418D-AE19-62706E023703}">
                      <ahyp:hlinkClr val="tx"/>
                    </a:ext>
                  </a:extLst>
                </a:hlinkClick>
              </a:rPr>
              <a:t>https://www.cbc.ca/news/politics/government-to-ban-single-use-plastics-as-early-as-2021-source-1.5168386</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1e6d2532de4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1e6d2532de4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Sometimes it’s hard to think of ideas out of the blue, but really it’s all about being curious, asking questions and paying attention to the world around you.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While there have been some incredible inventions over the last few centuries we still have many big </a:t>
            </a:r>
            <a:r>
              <a:rPr lang="en"/>
              <a:t>challenges</a:t>
            </a:r>
            <a:r>
              <a:rPr lang="en"/>
              <a:t> ahead and quite a few small ones too. So keep asking yourself how can we improve the </a:t>
            </a:r>
            <a:r>
              <a:rPr lang="en"/>
              <a:t>way we do things? How can we find ways to work around big and small issues that are making life difficult or just a little boring?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Even just small ideas can make a difference!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Time to put your explorer hat on and start investigating the challenges around you!</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1e6d2532de4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1e6d2532de4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are we off to </a:t>
            </a:r>
            <a:r>
              <a:rPr lang="en"/>
              <a:t>next</a:t>
            </a:r>
            <a:r>
              <a:rPr lang="en"/>
              <a:t>?! You’re being transported to the year 3000! What does it look like? Who’s there with you? Where do you live?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Use your imagination to take yourself into the mysterious distant future and come back and tell us all about it!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29e9f622671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29e9f622671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t>Welcome to part 4, the final but part of this invention journey where everything you’ve learnt so far will all start to come together. After you complete this section you will officially be an inventor!  </a:t>
            </a:r>
            <a:endParaRPr/>
          </a:p>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2acd774a2d6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2acd774a2d6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All over the world people are facing different problems. Some are the same wherever we live, like getting older or loneliness. And some are very specific to the place. For example extreme weather events like droughts or earthquakes which can affect our homes or jobs. But one thing all of these </a:t>
            </a:r>
            <a:r>
              <a:rPr lang="en"/>
              <a:t>problems</a:t>
            </a:r>
            <a:r>
              <a:rPr lang="en"/>
              <a:t> have in common is that there’s an invention to help! It just might need an inventor like you to come up with something!</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29fe1b84ac5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29fe1b84ac5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is a map of the world, can you point to the star in Michigan?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the final part of the </a:t>
            </a:r>
            <a:r>
              <a:rPr lang="en"/>
              <a:t>challenge we’re going to be meeting people from all over the world. Each of them has a different invention challenge they need your help to solve! The stars on the map show where each of them live.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Before we meet them can you try to name the continent that each of the stars is on? Maybe you can even guess what country it’s in!</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2a5844012e6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2a5844012e6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almost time to meet the real people needing your help and watch their </a:t>
            </a:r>
            <a:r>
              <a:rPr lang="en"/>
              <a:t>invention</a:t>
            </a:r>
            <a:r>
              <a:rPr lang="en"/>
              <a:t> challenge videos. But first see if you can match up the countries they live in to the stars on your map. You can draw them onto the printed map in your classroom too!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281fb99feae_0_3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281fb99feae_0_3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head to the challenge page to watch all the real life invention </a:t>
            </a:r>
            <a:r>
              <a:rPr lang="en"/>
              <a:t>challenge videos at misd.littleinventors.org and choose one or more to respond. Draw your invention on to the drawing sheet in your Inventor’s Log. You can do more than one if your bursting with ideas! Don’t forget the best ideas will be selected to be brought to life by a professional maker!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1e6d2532de4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1e6d2532de4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So how did inventing begin? </a:t>
            </a:r>
            <a:r>
              <a:rPr lang="en">
                <a:solidFill>
                  <a:schemeClr val="dk1"/>
                </a:solidFill>
              </a:rPr>
              <a:t>From the spoon to the latest megarocket we’re constantly thinking about how to make our life easier, better or more fun!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Maybe we’re simply daydreaming or chatting with a friend when a thought starts forming in our mind and we ask ourselves… What if?</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That simple question is the spark that has led us on the exciting journey to the modern world, full of ever more sophisticated inventions and complex technology.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But who actually came up with all of these ideas?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2afc4edc0af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2afc4edc0af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Part 4 of the Inventor’s log you will find 6 more </a:t>
            </a:r>
            <a:r>
              <a:rPr lang="en"/>
              <a:t>activities</a:t>
            </a:r>
            <a:r>
              <a:rPr lang="en"/>
              <a:t> to help you on your way to coming up with an amazing invention idea. Once you’ve chosen the challenge you want to respond to work through these 6 </a:t>
            </a:r>
            <a:r>
              <a:rPr lang="en"/>
              <a:t>activities</a:t>
            </a:r>
            <a:r>
              <a:rPr lang="en"/>
              <a:t> to make sure your final invention is good enough to be a winner!</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g2afc4edc0af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9" name="Google Shape;589;g2afc4edc0af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Wow, you’ve made it to the tip of the inventing </a:t>
            </a:r>
            <a:r>
              <a:rPr lang="en"/>
              <a:t>mountain!</a:t>
            </a:r>
            <a:r>
              <a:rPr lang="en"/>
              <a:t> I bet you’re full of ideas, bursting with creativity and bubbling with inventive spirit! It’s time to put all that energy onto paper with your final invention drawing in response to your chosen challenge. The best inventions are going to be selected to be </a:t>
            </a:r>
            <a:r>
              <a:rPr lang="en"/>
              <a:t>submitted</a:t>
            </a:r>
            <a:r>
              <a:rPr lang="en"/>
              <a:t> to Little Inventors and the MISD and YOU might be chosen as a winner! The winning ideas will be brought to life by professional makers in here in Michigan. Happy inventing!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7e0071c358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7e0071c358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a look at some of these invention </a:t>
            </a:r>
            <a:r>
              <a:rPr lang="en"/>
              <a:t>heroes</a:t>
            </a:r>
            <a:r>
              <a:rPr lang="en"/>
              <a:t> that have come up with life changing inventions.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 you know where Thomas Edison was from? He grew up right here in Michigan, in Port Huron!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imagine a life without all of these </a:t>
            </a:r>
            <a:r>
              <a:rPr lang="en"/>
              <a:t>inventions? Paper, lightbulbs, airplanes and computers?! These inventors really changed the world, and there are many many more that we can’t imagine life without.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inventors work together in teams and some of them never get famous, but every inventor helps to create the incredible world we live in today. You could be sitting right next to one of the future invention heroes of tomorrow - or you could be one yourself!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Additional</a:t>
            </a:r>
            <a:r>
              <a:rPr i="1" lang="en"/>
              <a:t> Resource: </a:t>
            </a:r>
            <a:r>
              <a:rPr i="1" lang="en"/>
              <a:t>Inventors who changed the world, book read aloud - </a:t>
            </a:r>
            <a:r>
              <a:rPr i="1" lang="en" u="sng">
                <a:solidFill>
                  <a:schemeClr val="hlink"/>
                </a:solidFill>
                <a:hlinkClick r:id="rId2"/>
              </a:rPr>
              <a:t>https://youtu.be/MEpTX_EujRs</a:t>
            </a:r>
            <a:endParaRPr i="1"/>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e6d2532de4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e6d2532de4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Michigan is a hub of invention! We already met Thomas Edison in the last slide who lit up the world with the lightbulb. But there are many more amazing inventions from Michigan too. Let’s find out about them!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The car</a:t>
            </a:r>
            <a:r>
              <a:rPr lang="en">
                <a:solidFill>
                  <a:schemeClr val="dk1"/>
                </a:solidFill>
              </a:rPr>
              <a:t> - Did you know that Detroit is also known as The Motor City? That’s </a:t>
            </a:r>
            <a:r>
              <a:rPr lang="en">
                <a:solidFill>
                  <a:schemeClr val="dk1"/>
                </a:solidFill>
              </a:rPr>
              <a:t>because</a:t>
            </a:r>
            <a:r>
              <a:rPr lang="en">
                <a:solidFill>
                  <a:schemeClr val="dk1"/>
                </a:solidFill>
              </a:rPr>
              <a:t> of its history of inventing </a:t>
            </a:r>
            <a:r>
              <a:rPr lang="en">
                <a:solidFill>
                  <a:schemeClr val="dk1"/>
                </a:solidFill>
              </a:rPr>
              <a:t>within</a:t>
            </a:r>
            <a:r>
              <a:rPr lang="en">
                <a:solidFill>
                  <a:schemeClr val="dk1"/>
                </a:solidFill>
              </a:rPr>
              <a:t> the car industry. Henry Ford hand built his </a:t>
            </a:r>
            <a:r>
              <a:rPr lang="en">
                <a:solidFill>
                  <a:schemeClr val="dk1"/>
                </a:solidFill>
              </a:rPr>
              <a:t>first</a:t>
            </a:r>
            <a:r>
              <a:rPr lang="en">
                <a:solidFill>
                  <a:schemeClr val="dk1"/>
                </a:solidFill>
              </a:rPr>
              <a:t> car in 1896, whilst Ransom E. Olds founded the first auto company in Michigan in 1897.</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 1924, the three biggest car companies in world were based in the Detroit area - General Motors, Ford, and Chrysler.</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Road lines</a:t>
            </a:r>
            <a:r>
              <a:rPr lang="en">
                <a:solidFill>
                  <a:schemeClr val="dk1"/>
                </a:solidFill>
              </a:rPr>
              <a:t> - It’s almost impossible to imagine driving on a road without road lines, but even those were invented by someone - in fact they were invented by Edward N Hines from Wayne County, Michigan.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Cereal</a:t>
            </a:r>
            <a:r>
              <a:rPr lang="en">
                <a:solidFill>
                  <a:schemeClr val="dk1"/>
                </a:solidFill>
              </a:rPr>
              <a:t> - Michigan inventors are Grrrrrrreat! Post and </a:t>
            </a:r>
            <a:r>
              <a:rPr lang="en">
                <a:solidFill>
                  <a:schemeClr val="dk1"/>
                </a:solidFill>
              </a:rPr>
              <a:t>Kellogg's</a:t>
            </a:r>
            <a:r>
              <a:rPr lang="en">
                <a:solidFill>
                  <a:schemeClr val="dk1"/>
                </a:solidFill>
              </a:rPr>
              <a:t> were both born out of Michigan. At one point Michigan was home to more than 80 cereal companies!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Fibre Optic</a:t>
            </a:r>
            <a:r>
              <a:rPr lang="en">
                <a:solidFill>
                  <a:schemeClr val="dk1"/>
                </a:solidFill>
              </a:rPr>
              <a:t> - Donald B. Keck is credited with inventing fibre optic. He grew and up and went to University here in Michigan. With his help we are able to surf the internet at the </a:t>
            </a:r>
            <a:r>
              <a:rPr lang="en">
                <a:solidFill>
                  <a:schemeClr val="dk1"/>
                </a:solidFill>
              </a:rPr>
              <a:t>speed</a:t>
            </a:r>
            <a:r>
              <a:rPr lang="en">
                <a:solidFill>
                  <a:schemeClr val="dk1"/>
                </a:solidFill>
              </a:rPr>
              <a:t> of light (well almost!).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Baby food</a:t>
            </a:r>
            <a:r>
              <a:rPr lang="en">
                <a:solidFill>
                  <a:schemeClr val="dk1"/>
                </a:solidFill>
              </a:rPr>
              <a:t> - What did babies eat before baby food?! In 1928 Daniel Frank Gerber Jr. introduced Gerber’s baby food!</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And even…. Weekends!</a:t>
            </a:r>
            <a:r>
              <a:rPr lang="en">
                <a:solidFill>
                  <a:schemeClr val="dk1"/>
                </a:solidFill>
              </a:rPr>
              <a:t> - Can you </a:t>
            </a:r>
            <a:r>
              <a:rPr lang="en">
                <a:solidFill>
                  <a:schemeClr val="dk1"/>
                </a:solidFill>
              </a:rPr>
              <a:t>believe</a:t>
            </a:r>
            <a:r>
              <a:rPr lang="en">
                <a:solidFill>
                  <a:schemeClr val="dk1"/>
                </a:solidFill>
              </a:rPr>
              <a:t> that weekends didn’t always exist? Some people actually invented them! And Henry Ford played a big role in the movement, giving his staff Saturday and Sunday from 1926.</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10 inventions to thank Michigan for </a:t>
            </a:r>
            <a:r>
              <a:rPr i="1" lang="en" u="sng">
                <a:solidFill>
                  <a:schemeClr val="hlink"/>
                </a:solidFill>
                <a:hlinkClick r:id="rId2"/>
              </a:rPr>
              <a:t>https://themichiganoutfitter.com/blogs/news/18369519-10-things-to-thank-michigan-for</a:t>
            </a:r>
            <a:endParaRPr i="1"/>
          </a:p>
          <a:p>
            <a:pPr indent="0" lvl="0" marL="0" rtl="0" algn="l">
              <a:spcBef>
                <a:spcPts val="0"/>
              </a:spcBef>
              <a:spcAft>
                <a:spcPts val="0"/>
              </a:spcAft>
              <a:buNone/>
            </a:pPr>
            <a:r>
              <a:rPr i="1" lang="en"/>
              <a:t>More inventions from Miichigan </a:t>
            </a:r>
            <a:r>
              <a:rPr i="1" lang="en" u="sng">
                <a:solidFill>
                  <a:schemeClr val="hlink"/>
                </a:solidFill>
                <a:hlinkClick r:id="rId3"/>
              </a:rPr>
              <a:t>https://wmmq.com/inventions-created-in-michigan/</a:t>
            </a:r>
            <a:endParaRPr i="1"/>
          </a:p>
          <a:p>
            <a:pPr indent="0" lvl="0" marL="0" rtl="0" algn="l">
              <a:spcBef>
                <a:spcPts val="0"/>
              </a:spcBef>
              <a:spcAft>
                <a:spcPts val="0"/>
              </a:spcAft>
              <a:buNone/>
            </a:pPr>
            <a:r>
              <a:rPr i="1" lang="en"/>
              <a:t>Amazing automobile collection at Stahls Auto </a:t>
            </a:r>
            <a:r>
              <a:rPr i="1" lang="en" u="sng">
                <a:solidFill>
                  <a:schemeClr val="hlink"/>
                </a:solidFill>
                <a:hlinkClick r:id="rId4"/>
              </a:rPr>
              <a:t>https://www.stahlsauto.com/automobile-collection/</a:t>
            </a:r>
            <a:endParaRPr i="1"/>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1e6d2532de4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1e6d2532de4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When humans encounter a problem we like to come up with a solution. And to do that we use our brains and tools. This intelligence is what sets us apart from other animals.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 example, many 1000s of years ago someone needed to cross a river to get to the other side. So they invented a bridge! But what did that bridge look like? We don’t know for sure, but possibly it was a fallen tree or a plank of wood.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Over time, humans made that bridge better and better as we started to discover new materials and technologies. And today we have all kinds of high tech bridges that can even open automatically or lift up if a tall boat needs to pass.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This is what we call invention evolution! And you never know what’s going to come next!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Additional Activity: Ask your class to note down or call out some ideas for what the next bridge in this sequence could look like!</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7e0071c358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7e0071c358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What is a patent? A patent is an exclusive right granted for an invention.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invention must be a new way of doing something, or offer a new technical solution to a problem.</a:t>
            </a:r>
            <a:endParaRPr>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rPr lang="en">
                <a:solidFill>
                  <a:srgbClr val="111111"/>
                </a:solidFill>
              </a:rPr>
              <a:t>In June of 2018, the U.S. Patent and Trademark Office issued its 10 millionth patent.</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In the US most patents are valid for 20 years. </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It’s not easy to get an idea </a:t>
            </a:r>
            <a:r>
              <a:rPr lang="en">
                <a:solidFill>
                  <a:srgbClr val="111111"/>
                </a:solidFill>
              </a:rPr>
              <a:t>patented</a:t>
            </a:r>
            <a:r>
              <a:rPr lang="en">
                <a:solidFill>
                  <a:srgbClr val="111111"/>
                </a:solidFill>
              </a:rPr>
              <a:t>, and it can cost a lot of money and time. But it’s worth it if you have come up with a great idea as it prevents other people from taking your idea!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e6d2532de4_0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1e6d2532de4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The Industrial Revolution was an era of huge change that happened around 200 years ago.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It was when machines really took off and starting making many things that were previously made by hand.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90000"/>
              </a:lnSpc>
              <a:spcBef>
                <a:spcPts val="0"/>
              </a:spcBef>
              <a:spcAft>
                <a:spcPts val="0"/>
              </a:spcAft>
              <a:buNone/>
            </a:pPr>
            <a:r>
              <a:rPr lang="en">
                <a:solidFill>
                  <a:schemeClr val="dk1"/>
                </a:solidFill>
              </a:rPr>
              <a:t>This was a really exciting time for inventions! Can you make a guess what each of these inventions were used for? </a:t>
            </a:r>
            <a:r>
              <a:rPr b="1" lang="en">
                <a:solidFill>
                  <a:schemeClr val="dk1"/>
                </a:solidFill>
              </a:rPr>
              <a:t>Ask you class to write down or call out their ideas!</a:t>
            </a:r>
            <a:endParaRPr b="1">
              <a:solidFill>
                <a:schemeClr val="dk1"/>
              </a:solidFill>
            </a:endParaRPr>
          </a:p>
          <a:p>
            <a:pPr indent="0" lvl="0" marL="0" rtl="0" algn="l">
              <a:lnSpc>
                <a:spcPct val="90000"/>
              </a:lnSpc>
              <a:spcBef>
                <a:spcPts val="0"/>
              </a:spcBef>
              <a:spcAft>
                <a:spcPts val="0"/>
              </a:spcAft>
              <a:buNone/>
            </a:pPr>
            <a:r>
              <a:t/>
            </a:r>
            <a:endParaRPr>
              <a:solidFill>
                <a:schemeClr val="dk1"/>
              </a:solidFill>
            </a:endParaRPr>
          </a:p>
          <a:p>
            <a:pPr indent="0" lvl="0" marL="0" rtl="0" algn="l">
              <a:lnSpc>
                <a:spcPct val="90000"/>
              </a:lnSpc>
              <a:spcBef>
                <a:spcPts val="0"/>
              </a:spcBef>
              <a:spcAft>
                <a:spcPts val="0"/>
              </a:spcAft>
              <a:buNone/>
            </a:pPr>
            <a:r>
              <a:rPr lang="en">
                <a:solidFill>
                  <a:schemeClr val="dk1"/>
                </a:solidFill>
              </a:rPr>
              <a:t>ANSWERS </a:t>
            </a:r>
            <a:endParaRPr>
              <a:solidFill>
                <a:schemeClr val="dk1"/>
              </a:solidFill>
            </a:endParaRPr>
          </a:p>
          <a:p>
            <a:pPr indent="0" lvl="0" marL="0" rtl="0" algn="l">
              <a:lnSpc>
                <a:spcPct val="90000"/>
              </a:lnSpc>
              <a:spcBef>
                <a:spcPts val="0"/>
              </a:spcBef>
              <a:spcAft>
                <a:spcPts val="0"/>
              </a:spcAft>
              <a:buNone/>
            </a:pPr>
            <a:r>
              <a:rPr lang="en">
                <a:solidFill>
                  <a:schemeClr val="dk1"/>
                </a:solidFill>
              </a:rPr>
              <a:t>1. A machine to stretch and strengthen fingers for better piano playing! Called a “Chirogymnast” - 1842</a:t>
            </a:r>
            <a:endParaRPr>
              <a:solidFill>
                <a:schemeClr val="dk1"/>
              </a:solidFill>
            </a:endParaRPr>
          </a:p>
          <a:p>
            <a:pPr indent="0" lvl="0" marL="0" rtl="0" algn="l">
              <a:lnSpc>
                <a:spcPct val="90000"/>
              </a:lnSpc>
              <a:spcBef>
                <a:spcPts val="0"/>
              </a:spcBef>
              <a:spcAft>
                <a:spcPts val="0"/>
              </a:spcAft>
              <a:buNone/>
            </a:pPr>
            <a:r>
              <a:rPr lang="en">
                <a:solidFill>
                  <a:schemeClr val="dk1"/>
                </a:solidFill>
              </a:rPr>
              <a:t>2. A “Mustache shield”, designed to keep facial hair out the way when eating or drinking - 1876</a:t>
            </a:r>
            <a:endParaRPr>
              <a:solidFill>
                <a:schemeClr val="dk1"/>
              </a:solidFill>
            </a:endParaRPr>
          </a:p>
          <a:p>
            <a:pPr indent="0" lvl="0" marL="0" rtl="0" algn="l">
              <a:lnSpc>
                <a:spcPct val="90000"/>
              </a:lnSpc>
              <a:spcBef>
                <a:spcPts val="0"/>
              </a:spcBef>
              <a:spcAft>
                <a:spcPts val="0"/>
              </a:spcAft>
              <a:buNone/>
            </a:pPr>
            <a:r>
              <a:rPr lang="en">
                <a:solidFill>
                  <a:schemeClr val="dk1"/>
                </a:solidFill>
              </a:rPr>
              <a:t>3. A portable hat radio “The Hat Radio”, for listening to the radio on the go- 1949</a:t>
            </a:r>
            <a:endParaRPr>
              <a:solidFill>
                <a:schemeClr val="dk1"/>
              </a:solidFill>
            </a:endParaRPr>
          </a:p>
          <a:p>
            <a:pPr indent="0" lvl="0" marL="0" rtl="0" algn="l">
              <a:lnSpc>
                <a:spcPct val="90000"/>
              </a:lnSpc>
              <a:spcBef>
                <a:spcPts val="0"/>
              </a:spcBef>
              <a:spcAft>
                <a:spcPts val="0"/>
              </a:spcAft>
              <a:buNone/>
            </a:pPr>
            <a:r>
              <a:t/>
            </a:r>
            <a:endParaRPr>
              <a:solidFill>
                <a:schemeClr val="dk1"/>
              </a:solidFill>
            </a:endParaRPr>
          </a:p>
          <a:p>
            <a:pPr indent="0" lvl="0" marL="0" rtl="0" algn="l">
              <a:lnSpc>
                <a:spcPct val="90000"/>
              </a:lnSpc>
              <a:spcBef>
                <a:spcPts val="0"/>
              </a:spcBef>
              <a:spcAft>
                <a:spcPts val="0"/>
              </a:spcAft>
              <a:buNone/>
            </a:pPr>
            <a:r>
              <a:rPr i="1" lang="en">
                <a:solidFill>
                  <a:schemeClr val="dk1"/>
                </a:solidFill>
              </a:rPr>
              <a:t>Additional Activity: Discuss how these inventions are different from those we see today. Are there new solutions to these problems that are popular today?</a:t>
            </a:r>
            <a:endParaRPr i="1">
              <a:solidFill>
                <a:schemeClr val="dk1"/>
              </a:solidFill>
            </a:endParaRPr>
          </a:p>
          <a:p>
            <a:pPr indent="0" lvl="0" marL="0" rtl="0" algn="l">
              <a:lnSpc>
                <a:spcPct val="90000"/>
              </a:lnSpc>
              <a:spcBef>
                <a:spcPts val="0"/>
              </a:spcBef>
              <a:spcAft>
                <a:spcPts val="0"/>
              </a:spcAft>
              <a:buNone/>
            </a:pPr>
            <a:r>
              <a:t/>
            </a:r>
            <a:endParaRPr sz="1400">
              <a:solidFill>
                <a:schemeClr val="dk1"/>
              </a:solidFill>
            </a:endParaRPr>
          </a:p>
          <a:p>
            <a:pPr indent="0" lvl="0" marL="0" rtl="0" algn="l">
              <a:lnSpc>
                <a:spcPct val="90000"/>
              </a:lnSpc>
              <a:spcBef>
                <a:spcPts val="0"/>
              </a:spcBef>
              <a:spcAft>
                <a:spcPts val="0"/>
              </a:spcAft>
              <a:buClr>
                <a:schemeClr val="dk1"/>
              </a:buClr>
              <a:buSzPts val="1100"/>
              <a:buFont typeface="Arial"/>
              <a:buNone/>
            </a:pPr>
            <a:r>
              <a:t/>
            </a:r>
            <a:endParaRPr sz="14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p:nvPr/>
        </p:nvSpPr>
        <p:spPr>
          <a:xfrm>
            <a:off x="-83119" y="-57544"/>
            <a:ext cx="9318900" cy="13254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t/>
            </a:r>
            <a:endParaRPr b="0" i="0" sz="1100" u="none" cap="none" strike="noStrike">
              <a:solidFill>
                <a:srgbClr val="000000"/>
              </a:solidFill>
              <a:latin typeface="Arial"/>
              <a:ea typeface="Arial"/>
              <a:cs typeface="Arial"/>
              <a:sym typeface="Arial"/>
            </a:endParaRPr>
          </a:p>
        </p:txBody>
      </p:sp>
      <p:sp>
        <p:nvSpPr>
          <p:cNvPr id="52" name="Google Shape;52;p13"/>
          <p:cNvSpPr txBox="1"/>
          <p:nvPr>
            <p:ph type="title"/>
          </p:nvPr>
        </p:nvSpPr>
        <p:spPr>
          <a:xfrm>
            <a:off x="628650" y="273844"/>
            <a:ext cx="7886700" cy="994200"/>
          </a:xfrm>
          <a:prstGeom prst="rect">
            <a:avLst/>
          </a:prstGeom>
          <a:noFill/>
          <a:ln>
            <a:noFill/>
          </a:ln>
        </p:spPr>
        <p:txBody>
          <a:bodyPr anchorCtr="0" anchor="ctr" bIns="91425" lIns="91425" spcFirstLastPara="1" rIns="91425" wrap="square" tIns="91425">
            <a:normAutofit/>
          </a:bodyPr>
          <a:lstStyle>
            <a:lvl1pPr indent="0" lvl="0" marL="0" marR="0" rtl="0" algn="l">
              <a:lnSpc>
                <a:spcPct val="90000"/>
              </a:lnSpc>
              <a:spcBef>
                <a:spcPts val="0"/>
              </a:spcBef>
              <a:spcAft>
                <a:spcPts val="0"/>
              </a:spcAft>
              <a:buClr>
                <a:schemeClr val="dk1"/>
              </a:buClr>
              <a:buSzPts val="2800"/>
              <a:buFont typeface="Calibri"/>
              <a:buNone/>
              <a:defRPr b="0" i="0" sz="3300" u="none" cap="none" strike="noStrike">
                <a:solidFill>
                  <a:schemeClr val="dk1"/>
                </a:solidFill>
                <a:latin typeface="Calibri"/>
                <a:ea typeface="Calibri"/>
                <a:cs typeface="Calibri"/>
                <a:sym typeface="Calibri"/>
              </a:defRPr>
            </a:lvl1pPr>
            <a:lvl2pPr indent="0" lvl="1" rtl="0">
              <a:spcBef>
                <a:spcPts val="0"/>
              </a:spcBef>
              <a:spcAft>
                <a:spcPts val="0"/>
              </a:spcAft>
              <a:buSzPts val="2800"/>
              <a:buFont typeface="Arial"/>
              <a:buNone/>
              <a:defRPr sz="1400"/>
            </a:lvl2pPr>
            <a:lvl3pPr indent="0" lvl="2" rtl="0">
              <a:spcBef>
                <a:spcPts val="0"/>
              </a:spcBef>
              <a:spcAft>
                <a:spcPts val="0"/>
              </a:spcAft>
              <a:buSzPts val="2800"/>
              <a:buFont typeface="Arial"/>
              <a:buNone/>
              <a:defRPr sz="1400"/>
            </a:lvl3pPr>
            <a:lvl4pPr indent="0" lvl="3" rtl="0">
              <a:spcBef>
                <a:spcPts val="0"/>
              </a:spcBef>
              <a:spcAft>
                <a:spcPts val="0"/>
              </a:spcAft>
              <a:buSzPts val="2800"/>
              <a:buFont typeface="Arial"/>
              <a:buNone/>
              <a:defRPr sz="1400"/>
            </a:lvl4pPr>
            <a:lvl5pPr indent="0" lvl="4" rtl="0">
              <a:spcBef>
                <a:spcPts val="0"/>
              </a:spcBef>
              <a:spcAft>
                <a:spcPts val="0"/>
              </a:spcAft>
              <a:buSzPts val="2800"/>
              <a:buFont typeface="Arial"/>
              <a:buNone/>
              <a:defRPr sz="1400"/>
            </a:lvl5pPr>
            <a:lvl6pPr indent="0" lvl="5" rtl="0">
              <a:spcBef>
                <a:spcPts val="0"/>
              </a:spcBef>
              <a:spcAft>
                <a:spcPts val="0"/>
              </a:spcAft>
              <a:buSzPts val="2800"/>
              <a:buFont typeface="Arial"/>
              <a:buNone/>
              <a:defRPr sz="1400"/>
            </a:lvl6pPr>
            <a:lvl7pPr indent="0" lvl="6" rtl="0">
              <a:spcBef>
                <a:spcPts val="0"/>
              </a:spcBef>
              <a:spcAft>
                <a:spcPts val="0"/>
              </a:spcAft>
              <a:buSzPts val="2800"/>
              <a:buFont typeface="Arial"/>
              <a:buNone/>
              <a:defRPr sz="1400"/>
            </a:lvl7pPr>
            <a:lvl8pPr indent="0" lvl="7" rtl="0">
              <a:spcBef>
                <a:spcPts val="0"/>
              </a:spcBef>
              <a:spcAft>
                <a:spcPts val="0"/>
              </a:spcAft>
              <a:buSzPts val="2800"/>
              <a:buFont typeface="Arial"/>
              <a:buNone/>
              <a:defRPr sz="1400"/>
            </a:lvl8pPr>
            <a:lvl9pPr indent="0" lvl="8" rtl="0">
              <a:spcBef>
                <a:spcPts val="0"/>
              </a:spcBef>
              <a:spcAft>
                <a:spcPts val="0"/>
              </a:spcAft>
              <a:buSzPts val="2800"/>
              <a:buFont typeface="Arial"/>
              <a:buNone/>
              <a:defRPr sz="1400"/>
            </a:lvl9pPr>
          </a:lstStyle>
          <a:p/>
        </p:txBody>
      </p:sp>
      <p:sp>
        <p:nvSpPr>
          <p:cNvPr id="53" name="Google Shape;53;p13"/>
          <p:cNvSpPr txBox="1"/>
          <p:nvPr>
            <p:ph idx="1" type="body"/>
          </p:nvPr>
        </p:nvSpPr>
        <p:spPr>
          <a:xfrm>
            <a:off x="628650" y="1369219"/>
            <a:ext cx="7886700" cy="3263400"/>
          </a:xfrm>
          <a:prstGeom prst="rect">
            <a:avLst/>
          </a:prstGeom>
          <a:noFill/>
          <a:ln>
            <a:noFill/>
          </a:ln>
        </p:spPr>
        <p:txBody>
          <a:bodyPr anchorCtr="0" anchor="t" bIns="91425" lIns="91425" spcFirstLastPara="1" rIns="91425" wrap="square" tIns="9142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indent="0" lvl="0" mar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indent="0" lvl="0" mar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6" name="Google Shape;56;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000">
              <a:solidFill>
                <a:schemeClr val="dk2"/>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1" name="Shape 61"/>
        <p:cNvGrpSpPr/>
        <p:nvPr/>
      </p:nvGrpSpPr>
      <p:grpSpPr>
        <a:xfrm>
          <a:off x="0" y="0"/>
          <a:ext cx="0" cy="0"/>
          <a:chOff x="0" y="0"/>
          <a:chExt cx="0" cy="0"/>
        </a:xfrm>
      </p:grpSpPr>
      <p:sp>
        <p:nvSpPr>
          <p:cNvPr id="62" name="Google Shape;62;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3" name="Google Shape;63;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4" name="Google Shape;64;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5" name="Shape 65"/>
        <p:cNvGrpSpPr/>
        <p:nvPr/>
      </p:nvGrpSpPr>
      <p:grpSpPr>
        <a:xfrm>
          <a:off x="0" y="0"/>
          <a:ext cx="0" cy="0"/>
          <a:chOff x="0" y="0"/>
          <a:chExt cx="0" cy="0"/>
        </a:xfrm>
      </p:grpSpPr>
      <p:sp>
        <p:nvSpPr>
          <p:cNvPr id="66" name="Google Shape;66;p1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7" name="Google Shape;67;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8" name="Shape 68"/>
        <p:cNvGrpSpPr/>
        <p:nvPr/>
      </p:nvGrpSpPr>
      <p:grpSpPr>
        <a:xfrm>
          <a:off x="0" y="0"/>
          <a:ext cx="0" cy="0"/>
          <a:chOff x="0" y="0"/>
          <a:chExt cx="0" cy="0"/>
        </a:xfrm>
      </p:grpSpPr>
      <p:sp>
        <p:nvSpPr>
          <p:cNvPr id="69" name="Google Shape;69;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0" name="Google Shape;70;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71" name="Google Shape;71;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2" name="Shape 72"/>
        <p:cNvGrpSpPr/>
        <p:nvPr/>
      </p:nvGrpSpPr>
      <p:grpSpPr>
        <a:xfrm>
          <a:off x="0" y="0"/>
          <a:ext cx="0" cy="0"/>
          <a:chOff x="0" y="0"/>
          <a:chExt cx="0" cy="0"/>
        </a:xfrm>
      </p:grpSpPr>
      <p:sp>
        <p:nvSpPr>
          <p:cNvPr id="73" name="Google Shape;73;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4" name="Google Shape;74;p1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5" name="Google Shape;75;p1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6" name="Google Shape;76;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9" name="Google Shape;79;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0" name="Shape 80"/>
        <p:cNvGrpSpPr/>
        <p:nvPr/>
      </p:nvGrpSpPr>
      <p:grpSpPr>
        <a:xfrm>
          <a:off x="0" y="0"/>
          <a:ext cx="0" cy="0"/>
          <a:chOff x="0" y="0"/>
          <a:chExt cx="0" cy="0"/>
        </a:xfrm>
      </p:grpSpPr>
      <p:sp>
        <p:nvSpPr>
          <p:cNvPr id="81" name="Google Shape;81;p2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2" name="Google Shape;82;p2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83" name="Google Shape;83;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4" name="Shape 84"/>
        <p:cNvGrpSpPr/>
        <p:nvPr/>
      </p:nvGrpSpPr>
      <p:grpSpPr>
        <a:xfrm>
          <a:off x="0" y="0"/>
          <a:ext cx="0" cy="0"/>
          <a:chOff x="0" y="0"/>
          <a:chExt cx="0" cy="0"/>
        </a:xfrm>
      </p:grpSpPr>
      <p:sp>
        <p:nvSpPr>
          <p:cNvPr id="85" name="Google Shape;85;p2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6" name="Google Shape;86;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7" name="Shape 87"/>
        <p:cNvGrpSpPr/>
        <p:nvPr/>
      </p:nvGrpSpPr>
      <p:grpSpPr>
        <a:xfrm>
          <a:off x="0" y="0"/>
          <a:ext cx="0" cy="0"/>
          <a:chOff x="0" y="0"/>
          <a:chExt cx="0" cy="0"/>
        </a:xfrm>
      </p:grpSpPr>
      <p:sp>
        <p:nvSpPr>
          <p:cNvPr id="88" name="Google Shape;88;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90" name="Google Shape;90;p2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91" name="Google Shape;91;p2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92" name="Google Shape;92;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3" name="Shape 93"/>
        <p:cNvGrpSpPr/>
        <p:nvPr/>
      </p:nvGrpSpPr>
      <p:grpSpPr>
        <a:xfrm>
          <a:off x="0" y="0"/>
          <a:ext cx="0" cy="0"/>
          <a:chOff x="0" y="0"/>
          <a:chExt cx="0" cy="0"/>
        </a:xfrm>
      </p:grpSpPr>
      <p:sp>
        <p:nvSpPr>
          <p:cNvPr id="94" name="Google Shape;94;p2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95" name="Google Shape;95;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6" name="Shape 96"/>
        <p:cNvGrpSpPr/>
        <p:nvPr/>
      </p:nvGrpSpPr>
      <p:grpSpPr>
        <a:xfrm>
          <a:off x="0" y="0"/>
          <a:ext cx="0" cy="0"/>
          <a:chOff x="0" y="0"/>
          <a:chExt cx="0" cy="0"/>
        </a:xfrm>
      </p:grpSpPr>
      <p:sp>
        <p:nvSpPr>
          <p:cNvPr id="97" name="Google Shape;97;p2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8" name="Google Shape;98;p2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9" name="Google Shape;99;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0" name="Shape 100"/>
        <p:cNvGrpSpPr/>
        <p:nvPr/>
      </p:nvGrpSpPr>
      <p:grpSpPr>
        <a:xfrm>
          <a:off x="0" y="0"/>
          <a:ext cx="0" cy="0"/>
          <a:chOff x="0" y="0"/>
          <a:chExt cx="0" cy="0"/>
        </a:xfrm>
      </p:grpSpPr>
      <p:sp>
        <p:nvSpPr>
          <p:cNvPr id="101" name="Google Shape;101;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2" name="Shape 102"/>
        <p:cNvGrpSpPr/>
        <p:nvPr/>
      </p:nvGrpSpPr>
      <p:grpSpPr>
        <a:xfrm>
          <a:off x="0" y="0"/>
          <a:ext cx="0" cy="0"/>
          <a:chOff x="0" y="0"/>
          <a:chExt cx="0" cy="0"/>
        </a:xfrm>
      </p:grpSpPr>
      <p:sp>
        <p:nvSpPr>
          <p:cNvPr id="103" name="Google Shape;103;p2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4" name="Google Shape;104;p2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105" name="Google Shape;105;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06" name="Google Shape;106;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07" name="Google Shape;107;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7" name="Shape 57"/>
        <p:cNvGrpSpPr/>
        <p:nvPr/>
      </p:nvGrpSpPr>
      <p:grpSpPr>
        <a:xfrm>
          <a:off x="0" y="0"/>
          <a:ext cx="0" cy="0"/>
          <a:chOff x="0" y="0"/>
          <a:chExt cx="0" cy="0"/>
        </a:xfrm>
      </p:grpSpPr>
      <p:sp>
        <p:nvSpPr>
          <p:cNvPr id="58" name="Google Shape;58;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9" name="Google Shape;59;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60" name="Google Shape;60;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3.jpg"/><Relationship Id="rId4" Type="http://schemas.openxmlformats.org/officeDocument/2006/relationships/image" Target="../media/image2.png"/><Relationship Id="rId5" Type="http://schemas.openxmlformats.org/officeDocument/2006/relationships/image" Target="../media/image60.jpg"/><Relationship Id="rId6" Type="http://schemas.openxmlformats.org/officeDocument/2006/relationships/image" Target="../media/image6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37.png"/><Relationship Id="rId5" Type="http://schemas.openxmlformats.org/officeDocument/2006/relationships/image" Target="../media/image64.jpg"/><Relationship Id="rId6" Type="http://schemas.openxmlformats.org/officeDocument/2006/relationships/image" Target="../media/image5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4.jp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85.jpg"/><Relationship Id="rId5" Type="http://schemas.openxmlformats.org/officeDocument/2006/relationships/image" Target="../media/image71.jpg"/><Relationship Id="rId6" Type="http://schemas.openxmlformats.org/officeDocument/2006/relationships/image" Target="../media/image125.jpg"/><Relationship Id="rId7" Type="http://schemas.openxmlformats.org/officeDocument/2006/relationships/image" Target="../media/image99.jpg"/><Relationship Id="rId8" Type="http://schemas.openxmlformats.org/officeDocument/2006/relationships/image" Target="../media/image4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6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62.jpg"/><Relationship Id="rId4" Type="http://schemas.openxmlformats.org/officeDocument/2006/relationships/image" Target="../media/image42.png"/><Relationship Id="rId5"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4.png"/><Relationship Id="rId4" Type="http://schemas.openxmlformats.org/officeDocument/2006/relationships/image" Target="../media/image2.png"/><Relationship Id="rId5" Type="http://schemas.openxmlformats.org/officeDocument/2006/relationships/image" Target="../media/image45.png"/><Relationship Id="rId6" Type="http://schemas.openxmlformats.org/officeDocument/2006/relationships/image" Target="../media/image49.png"/><Relationship Id="rId7" Type="http://schemas.openxmlformats.org/officeDocument/2006/relationships/image" Target="../media/image53.png"/><Relationship Id="rId8"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misd.littleinventors.org/challenges/misd-born-to-invent-michigan-and-beyond" TargetMode="External"/><Relationship Id="rId4" Type="http://schemas.openxmlformats.org/officeDocument/2006/relationships/image" Target="../media/image2.png"/><Relationship Id="rId5" Type="http://schemas.openxmlformats.org/officeDocument/2006/relationships/image" Target="../media/image33.png"/><Relationship Id="rId6" Type="http://schemas.openxmlformats.org/officeDocument/2006/relationships/hyperlink" Target="http://www.youtube.com/watch?v=nRpJMqjJfhg" TargetMode="External"/><Relationship Id="rId7" Type="http://schemas.openxmlformats.org/officeDocument/2006/relationships/image" Target="../media/image1.jpg"/><Relationship Id="rId8" Type="http://schemas.openxmlformats.org/officeDocument/2006/relationships/image" Target="../media/image6.png"/></Relationships>
</file>

<file path=ppt/slides/_rels/slide20.xml.rels><?xml version="1.0" encoding="UTF-8" standalone="yes"?><Relationships xmlns="http://schemas.openxmlformats.org/package/2006/relationships"><Relationship Id="rId10" Type="http://schemas.openxmlformats.org/officeDocument/2006/relationships/image" Target="../media/image61.jpg"/><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75.png"/><Relationship Id="rId9" Type="http://schemas.openxmlformats.org/officeDocument/2006/relationships/image" Target="../media/image56.png"/><Relationship Id="rId5" Type="http://schemas.openxmlformats.org/officeDocument/2006/relationships/image" Target="../media/image50.png"/><Relationship Id="rId6" Type="http://schemas.openxmlformats.org/officeDocument/2006/relationships/image" Target="../media/image58.png"/><Relationship Id="rId7" Type="http://schemas.openxmlformats.org/officeDocument/2006/relationships/image" Target="../media/image57.png"/><Relationship Id="rId8" Type="http://schemas.openxmlformats.org/officeDocument/2006/relationships/image" Target="../media/image5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9.png"/><Relationship Id="rId4" Type="http://schemas.openxmlformats.org/officeDocument/2006/relationships/image" Target="../media/image2.png"/><Relationship Id="rId5" Type="http://schemas.openxmlformats.org/officeDocument/2006/relationships/image" Target="../media/image6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70.png"/><Relationship Id="rId4" Type="http://schemas.openxmlformats.org/officeDocument/2006/relationships/image" Target="../media/image114.png"/><Relationship Id="rId5" Type="http://schemas.openxmlformats.org/officeDocument/2006/relationships/image" Target="../media/image2.png"/><Relationship Id="rId6" Type="http://schemas.openxmlformats.org/officeDocument/2006/relationships/image" Target="../media/image69.png"/><Relationship Id="rId7" Type="http://schemas.openxmlformats.org/officeDocument/2006/relationships/image" Target="../media/image7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101.jpg"/><Relationship Id="rId5" Type="http://schemas.openxmlformats.org/officeDocument/2006/relationships/image" Target="../media/image96.jpg"/><Relationship Id="rId6" Type="http://schemas.openxmlformats.org/officeDocument/2006/relationships/image" Target="../media/image107.jpg"/><Relationship Id="rId7" Type="http://schemas.openxmlformats.org/officeDocument/2006/relationships/image" Target="../media/image111.jpg"/><Relationship Id="rId8" Type="http://schemas.openxmlformats.org/officeDocument/2006/relationships/image" Target="../media/image7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09.jp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00.jpg"/><Relationship Id="rId4" Type="http://schemas.openxmlformats.org/officeDocument/2006/relationships/image" Target="../media/image2.png"/><Relationship Id="rId5" Type="http://schemas.openxmlformats.org/officeDocument/2006/relationships/image" Target="../media/image8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77.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 Id="rId3" Type="http://schemas.openxmlformats.org/officeDocument/2006/relationships/image" Target="../media/image112.png"/><Relationship Id="rId4" Type="http://schemas.openxmlformats.org/officeDocument/2006/relationships/image" Target="../media/image2.png"/><Relationship Id="rId5" Type="http://schemas.openxmlformats.org/officeDocument/2006/relationships/image" Target="../media/image102.jpg"/><Relationship Id="rId6" Type="http://schemas.openxmlformats.org/officeDocument/2006/relationships/image" Target="../media/image7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82.png"/><Relationship Id="rId4" Type="http://schemas.openxmlformats.org/officeDocument/2006/relationships/image" Target="../media/image80.png"/><Relationship Id="rId5" Type="http://schemas.openxmlformats.org/officeDocument/2006/relationships/image" Target="../media/image79.png"/><Relationship Id="rId6" Type="http://schemas.openxmlformats.org/officeDocument/2006/relationships/image" Target="../media/image8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3.jp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0" Type="http://schemas.openxmlformats.org/officeDocument/2006/relationships/image" Target="../media/image93.png"/><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0.png"/><Relationship Id="rId4" Type="http://schemas.openxmlformats.org/officeDocument/2006/relationships/image" Target="../media/image86.png"/><Relationship Id="rId9" Type="http://schemas.openxmlformats.org/officeDocument/2006/relationships/image" Target="../media/image89.png"/><Relationship Id="rId5" Type="http://schemas.openxmlformats.org/officeDocument/2006/relationships/image" Target="../media/image87.png"/><Relationship Id="rId6" Type="http://schemas.openxmlformats.org/officeDocument/2006/relationships/image" Target="../media/image2.png"/><Relationship Id="rId7" Type="http://schemas.openxmlformats.org/officeDocument/2006/relationships/image" Target="../media/image88.png"/><Relationship Id="rId8" Type="http://schemas.openxmlformats.org/officeDocument/2006/relationships/image" Target="../media/image10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94.png"/><Relationship Id="rId4" Type="http://schemas.openxmlformats.org/officeDocument/2006/relationships/image" Target="../media/image2.png"/><Relationship Id="rId5" Type="http://schemas.openxmlformats.org/officeDocument/2006/relationships/image" Target="../media/image9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 Id="rId3" Type="http://schemas.openxmlformats.org/officeDocument/2006/relationships/image" Target="../media/image97.jpg"/><Relationship Id="rId4" Type="http://schemas.openxmlformats.org/officeDocument/2006/relationships/image" Target="../media/image79.png"/><Relationship Id="rId5" Type="http://schemas.openxmlformats.org/officeDocument/2006/relationships/image" Target="../media/image9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123.png"/><Relationship Id="rId5" Type="http://schemas.openxmlformats.org/officeDocument/2006/relationships/image" Target="../media/image95.png"/><Relationship Id="rId6" Type="http://schemas.openxmlformats.org/officeDocument/2006/relationships/image" Target="../media/image11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image" Target="../media/image115.jpg"/><Relationship Id="rId5" Type="http://schemas.openxmlformats.org/officeDocument/2006/relationships/image" Target="../media/image10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16.jp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98.png"/><Relationship Id="rId4" Type="http://schemas.openxmlformats.org/officeDocument/2006/relationships/image" Target="../media/image59.png"/><Relationship Id="rId5" Type="http://schemas.openxmlformats.org/officeDocument/2006/relationships/image" Target="../media/image105.png"/><Relationship Id="rId6"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04.png"/><Relationship Id="rId4" Type="http://schemas.openxmlformats.org/officeDocument/2006/relationships/image" Target="../media/image110.png"/><Relationship Id="rId5" Type="http://schemas.openxmlformats.org/officeDocument/2006/relationships/image" Target="../media/image2.png"/></Relationships>
</file>

<file path=ppt/slides/_rels/slide38.xml.rels><?xml version="1.0" encoding="UTF-8" standalone="yes"?><Relationships xmlns="http://schemas.openxmlformats.org/package/2006/relationships"><Relationship Id="rId11" Type="http://schemas.openxmlformats.org/officeDocument/2006/relationships/image" Target="../media/image121.png"/><Relationship Id="rId10" Type="http://schemas.openxmlformats.org/officeDocument/2006/relationships/image" Target="../media/image137.png"/><Relationship Id="rId13" Type="http://schemas.openxmlformats.org/officeDocument/2006/relationships/image" Target="../media/image2.png"/><Relationship Id="rId12" Type="http://schemas.openxmlformats.org/officeDocument/2006/relationships/image" Target="../media/image118.pn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20.png"/><Relationship Id="rId4" Type="http://schemas.openxmlformats.org/officeDocument/2006/relationships/image" Target="../media/image131.png"/><Relationship Id="rId9" Type="http://schemas.openxmlformats.org/officeDocument/2006/relationships/image" Target="../media/image129.png"/><Relationship Id="rId14" Type="http://schemas.openxmlformats.org/officeDocument/2006/relationships/image" Target="../media/image122.png"/><Relationship Id="rId5" Type="http://schemas.openxmlformats.org/officeDocument/2006/relationships/image" Target="../media/image133.png"/><Relationship Id="rId6" Type="http://schemas.openxmlformats.org/officeDocument/2006/relationships/image" Target="../media/image6.png"/><Relationship Id="rId7" Type="http://schemas.openxmlformats.org/officeDocument/2006/relationships/image" Target="../media/image134.png"/><Relationship Id="rId8" Type="http://schemas.openxmlformats.org/officeDocument/2006/relationships/image" Target="../media/image11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png"/><Relationship Id="rId4" Type="http://schemas.openxmlformats.org/officeDocument/2006/relationships/image" Target="../media/image135.png"/><Relationship Id="rId5" Type="http://schemas.openxmlformats.org/officeDocument/2006/relationships/image" Target="../media/image138.png"/><Relationship Id="rId6" Type="http://schemas.openxmlformats.org/officeDocument/2006/relationships/image" Target="../media/image1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0.png"/><Relationship Id="rId7" Type="http://schemas.openxmlformats.org/officeDocument/2006/relationships/image" Target="../media/image14.jpg"/><Relationship Id="rId8" Type="http://schemas.openxmlformats.org/officeDocument/2006/relationships/image" Target="../media/image5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27.jpg"/><Relationship Id="rId4" Type="http://schemas.openxmlformats.org/officeDocument/2006/relationships/image" Target="../media/image132.jpg"/><Relationship Id="rId5" Type="http://schemas.openxmlformats.org/officeDocument/2006/relationships/image" Target="../media/image2.png"/><Relationship Id="rId6" Type="http://schemas.openxmlformats.org/officeDocument/2006/relationships/image" Target="../media/image126.jpg"/><Relationship Id="rId7" Type="http://schemas.openxmlformats.org/officeDocument/2006/relationships/image" Target="../media/image128.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2.png"/><Relationship Id="rId4" Type="http://schemas.openxmlformats.org/officeDocument/2006/relationships/image" Target="../media/image130.jpg"/><Relationship Id="rId5" Type="http://schemas.openxmlformats.org/officeDocument/2006/relationships/image" Target="../media/image1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1.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image" Target="../media/image8.png"/><Relationship Id="rId8" Type="http://schemas.openxmlformats.org/officeDocument/2006/relationships/image" Target="../media/image15.png"/></Relationships>
</file>

<file path=ppt/slides/_rels/slide6.xml.rels><?xml version="1.0" encoding="UTF-8" standalone="yes"?><Relationships xmlns="http://schemas.openxmlformats.org/package/2006/relationships"><Relationship Id="rId10" Type="http://schemas.openxmlformats.org/officeDocument/2006/relationships/image" Target="../media/image21.png"/><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6.png"/><Relationship Id="rId9" Type="http://schemas.openxmlformats.org/officeDocument/2006/relationships/image" Target="../media/image22.pn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19.png"/><Relationship Id="rId8" Type="http://schemas.openxmlformats.org/officeDocument/2006/relationships/image" Target="../media/image18.png"/></Relationships>
</file>

<file path=ppt/slides/_rels/slide7.xml.rels><?xml version="1.0" encoding="UTF-8" standalone="yes"?><Relationships xmlns="http://schemas.openxmlformats.org/package/2006/relationships"><Relationship Id="rId11" Type="http://schemas.openxmlformats.org/officeDocument/2006/relationships/image" Target="../media/image30.png"/><Relationship Id="rId10"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4.png"/><Relationship Id="rId9" Type="http://schemas.openxmlformats.org/officeDocument/2006/relationships/image" Target="../media/image24.png"/><Relationship Id="rId5" Type="http://schemas.openxmlformats.org/officeDocument/2006/relationships/image" Target="../media/image28.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9.png"/><Relationship Id="rId5" Type="http://schemas.openxmlformats.org/officeDocument/2006/relationships/image" Target="../media/image31.png"/><Relationship Id="rId6" Type="http://schemas.openxmlformats.org/officeDocument/2006/relationships/image" Target="../media/image29.png"/><Relationship Id="rId7"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8.png"/><Relationship Id="rId5" Type="http://schemas.openxmlformats.org/officeDocument/2006/relationships/image" Target="../media/image32.png"/><Relationship Id="rId6" Type="http://schemas.openxmlformats.org/officeDocument/2006/relationships/image" Target="../media/image6.png"/><Relationship Id="rId7"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C4AA0"/>
        </a:solidFill>
      </p:bgPr>
    </p:bg>
    <p:spTree>
      <p:nvGrpSpPr>
        <p:cNvPr id="111" name="Shape 111"/>
        <p:cNvGrpSpPr/>
        <p:nvPr/>
      </p:nvGrpSpPr>
      <p:grpSpPr>
        <a:xfrm>
          <a:off x="0" y="0"/>
          <a:ext cx="0" cy="0"/>
          <a:chOff x="0" y="0"/>
          <a:chExt cx="0" cy="0"/>
        </a:xfrm>
      </p:grpSpPr>
      <p:pic>
        <p:nvPicPr>
          <p:cNvPr id="112" name="Google Shape;112;p27"/>
          <p:cNvPicPr preferRelativeResize="0"/>
          <p:nvPr/>
        </p:nvPicPr>
        <p:blipFill rotWithShape="1">
          <a:blip r:embed="rId3">
            <a:alphaModFix/>
          </a:blip>
          <a:srcRect b="0" l="2089" r="2079" t="0"/>
          <a:stretch/>
        </p:blipFill>
        <p:spPr>
          <a:xfrm>
            <a:off x="0" y="449725"/>
            <a:ext cx="9144003" cy="4011274"/>
          </a:xfrm>
          <a:prstGeom prst="rect">
            <a:avLst/>
          </a:prstGeom>
          <a:noFill/>
          <a:ln>
            <a:noFill/>
          </a:ln>
        </p:spPr>
      </p:pic>
      <p:sp>
        <p:nvSpPr>
          <p:cNvPr id="113" name="Google Shape;113;p27"/>
          <p:cNvSpPr/>
          <p:nvPr/>
        </p:nvSpPr>
        <p:spPr>
          <a:xfrm>
            <a:off x="5880000" y="3579649"/>
            <a:ext cx="3264000" cy="689100"/>
          </a:xfrm>
          <a:prstGeom prst="rect">
            <a:avLst/>
          </a:prstGeom>
          <a:solidFill>
            <a:srgbClr val="3C4AA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4" name="Google Shape;114;p27"/>
          <p:cNvPicPr preferRelativeResize="0"/>
          <p:nvPr/>
        </p:nvPicPr>
        <p:blipFill rotWithShape="1">
          <a:blip r:embed="rId3">
            <a:alphaModFix/>
          </a:blip>
          <a:srcRect b="2" l="64721" r="0" t="78574"/>
          <a:stretch/>
        </p:blipFill>
        <p:spPr>
          <a:xfrm>
            <a:off x="3886475" y="4203500"/>
            <a:ext cx="3424773" cy="874376"/>
          </a:xfrm>
          <a:prstGeom prst="rect">
            <a:avLst/>
          </a:prstGeom>
          <a:noFill/>
          <a:ln>
            <a:noFill/>
          </a:ln>
        </p:spPr>
      </p:pic>
      <p:pic>
        <p:nvPicPr>
          <p:cNvPr id="115" name="Google Shape;115;p27"/>
          <p:cNvPicPr preferRelativeResize="0"/>
          <p:nvPr/>
        </p:nvPicPr>
        <p:blipFill>
          <a:blip r:embed="rId4">
            <a:alphaModFix/>
          </a:blip>
          <a:stretch>
            <a:fillRect/>
          </a:stretch>
        </p:blipFill>
        <p:spPr>
          <a:xfrm>
            <a:off x="7079875" y="4268749"/>
            <a:ext cx="1766474" cy="743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36"/>
          <p:cNvPicPr preferRelativeResize="0"/>
          <p:nvPr/>
        </p:nvPicPr>
        <p:blipFill>
          <a:blip r:embed="rId3">
            <a:alphaModFix/>
          </a:blip>
          <a:stretch>
            <a:fillRect/>
          </a:stretch>
        </p:blipFill>
        <p:spPr>
          <a:xfrm rot="307711">
            <a:off x="5305614" y="867095"/>
            <a:ext cx="3071999" cy="3975532"/>
          </a:xfrm>
          <a:prstGeom prst="rect">
            <a:avLst/>
          </a:prstGeom>
          <a:noFill/>
          <a:ln>
            <a:noFill/>
          </a:ln>
          <a:effectLst>
            <a:outerShdw blurRad="57150" rotWithShape="0" algn="bl" dir="5400000" dist="19050">
              <a:srgbClr val="000000">
                <a:alpha val="50000"/>
              </a:srgbClr>
            </a:outerShdw>
          </a:effectLst>
        </p:spPr>
      </p:pic>
      <p:pic>
        <p:nvPicPr>
          <p:cNvPr id="227" name="Google Shape;227;p36"/>
          <p:cNvPicPr preferRelativeResize="0"/>
          <p:nvPr/>
        </p:nvPicPr>
        <p:blipFill>
          <a:blip r:embed="rId4">
            <a:alphaModFix/>
          </a:blip>
          <a:stretch>
            <a:fillRect/>
          </a:stretch>
        </p:blipFill>
        <p:spPr>
          <a:xfrm>
            <a:off x="-329325" y="154925"/>
            <a:ext cx="2842975" cy="781525"/>
          </a:xfrm>
          <a:prstGeom prst="rect">
            <a:avLst/>
          </a:prstGeom>
          <a:noFill/>
          <a:ln>
            <a:noFill/>
          </a:ln>
        </p:spPr>
      </p:pic>
      <p:sp>
        <p:nvSpPr>
          <p:cNvPr id="228" name="Google Shape;228;p36"/>
          <p:cNvSpPr txBox="1"/>
          <p:nvPr/>
        </p:nvSpPr>
        <p:spPr>
          <a:xfrm>
            <a:off x="265250" y="289350"/>
            <a:ext cx="26292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latin typeface="Calibri"/>
              <a:ea typeface="Calibri"/>
              <a:cs typeface="Calibri"/>
              <a:sym typeface="Calibri"/>
            </a:endParaRPr>
          </a:p>
        </p:txBody>
      </p:sp>
      <p:pic>
        <p:nvPicPr>
          <p:cNvPr id="229" name="Google Shape;229;p36"/>
          <p:cNvPicPr preferRelativeResize="0"/>
          <p:nvPr/>
        </p:nvPicPr>
        <p:blipFill>
          <a:blip r:embed="rId5">
            <a:alphaModFix/>
          </a:blip>
          <a:stretch>
            <a:fillRect/>
          </a:stretch>
        </p:blipFill>
        <p:spPr>
          <a:xfrm rot="-140699">
            <a:off x="3769994" y="516928"/>
            <a:ext cx="3175640" cy="4109640"/>
          </a:xfrm>
          <a:prstGeom prst="rect">
            <a:avLst/>
          </a:prstGeom>
          <a:noFill/>
          <a:ln>
            <a:noFill/>
          </a:ln>
          <a:effectLst>
            <a:outerShdw blurRad="57150" rotWithShape="0" algn="bl" dir="5400000" dist="19050">
              <a:srgbClr val="000000">
                <a:alpha val="50000"/>
              </a:srgbClr>
            </a:outerShdw>
          </a:effectLst>
        </p:spPr>
      </p:pic>
      <p:sp>
        <p:nvSpPr>
          <p:cNvPr id="230" name="Google Shape;230;p36"/>
          <p:cNvSpPr txBox="1"/>
          <p:nvPr/>
        </p:nvSpPr>
        <p:spPr>
          <a:xfrm>
            <a:off x="351000" y="1134000"/>
            <a:ext cx="2843100" cy="1795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solidFill>
                  <a:schemeClr val="dk1"/>
                </a:solidFill>
              </a:rPr>
              <a:t>It’s time to put your silly hat on and get inventive!</a:t>
            </a:r>
            <a:endParaRPr sz="1800">
              <a:solidFill>
                <a:schemeClr val="dk1"/>
              </a:solidFill>
            </a:endParaRPr>
          </a:p>
        </p:txBody>
      </p:sp>
      <p:pic>
        <p:nvPicPr>
          <p:cNvPr id="231" name="Google Shape;231;p36"/>
          <p:cNvPicPr preferRelativeResize="0"/>
          <p:nvPr/>
        </p:nvPicPr>
        <p:blipFill>
          <a:blip r:embed="rId6">
            <a:alphaModFix/>
          </a:blip>
          <a:stretch>
            <a:fillRect/>
          </a:stretch>
        </p:blipFill>
        <p:spPr>
          <a:xfrm>
            <a:off x="183950" y="2103300"/>
            <a:ext cx="3503299" cy="28686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37"/>
          <p:cNvPicPr preferRelativeResize="0"/>
          <p:nvPr/>
        </p:nvPicPr>
        <p:blipFill>
          <a:blip r:embed="rId3">
            <a:alphaModFix/>
          </a:blip>
          <a:stretch>
            <a:fillRect/>
          </a:stretch>
        </p:blipFill>
        <p:spPr>
          <a:xfrm>
            <a:off x="-329325" y="154925"/>
            <a:ext cx="3450775" cy="781525"/>
          </a:xfrm>
          <a:prstGeom prst="rect">
            <a:avLst/>
          </a:prstGeom>
          <a:noFill/>
          <a:ln>
            <a:noFill/>
          </a:ln>
        </p:spPr>
      </p:pic>
      <p:sp>
        <p:nvSpPr>
          <p:cNvPr id="237" name="Google Shape;237;p37"/>
          <p:cNvSpPr txBox="1"/>
          <p:nvPr/>
        </p:nvSpPr>
        <p:spPr>
          <a:xfrm>
            <a:off x="265250" y="289350"/>
            <a:ext cx="3062700" cy="647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2400">
                <a:solidFill>
                  <a:schemeClr val="dk1"/>
                </a:solidFill>
                <a:latin typeface="Calibri"/>
                <a:ea typeface="Calibri"/>
                <a:cs typeface="Calibri"/>
                <a:sym typeface="Calibri"/>
              </a:rPr>
              <a:t>Where shall we go?</a:t>
            </a:r>
            <a:endParaRPr b="1" sz="2400">
              <a:solidFill>
                <a:schemeClr val="dk1"/>
              </a:solidFill>
              <a:latin typeface="Calibri"/>
              <a:ea typeface="Calibri"/>
              <a:cs typeface="Calibri"/>
              <a:sym typeface="Calibri"/>
            </a:endParaRPr>
          </a:p>
          <a:p>
            <a:pPr indent="0" lvl="0" marL="0" rtl="0" algn="l">
              <a:spcBef>
                <a:spcPts val="0"/>
              </a:spcBef>
              <a:spcAft>
                <a:spcPts val="0"/>
              </a:spcAft>
              <a:buNone/>
            </a:pPr>
            <a:r>
              <a:t/>
            </a:r>
            <a:endParaRPr b="1" sz="2400">
              <a:latin typeface="Calibri"/>
              <a:ea typeface="Calibri"/>
              <a:cs typeface="Calibri"/>
              <a:sym typeface="Calibri"/>
            </a:endParaRPr>
          </a:p>
        </p:txBody>
      </p:sp>
      <p:sp>
        <p:nvSpPr>
          <p:cNvPr id="238" name="Google Shape;238;p37"/>
          <p:cNvSpPr txBox="1"/>
          <p:nvPr/>
        </p:nvSpPr>
        <p:spPr>
          <a:xfrm>
            <a:off x="351000" y="1134000"/>
            <a:ext cx="2843100" cy="1795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solidFill>
                  <a:schemeClr val="dk1"/>
                </a:solidFill>
              </a:rPr>
              <a:t>Combine </a:t>
            </a:r>
            <a:r>
              <a:rPr lang="en" sz="1800">
                <a:solidFill>
                  <a:schemeClr val="dk1"/>
                </a:solidFill>
              </a:rPr>
              <a:t>history</a:t>
            </a:r>
            <a:r>
              <a:rPr lang="en" sz="1800">
                <a:solidFill>
                  <a:schemeClr val="dk1"/>
                </a:solidFill>
              </a:rPr>
              <a:t> and imagination to rewind the clock and take ourselves back in time!</a:t>
            </a:r>
            <a:endParaRPr sz="1800">
              <a:solidFill>
                <a:schemeClr val="dk1"/>
              </a:solidFill>
            </a:endParaRPr>
          </a:p>
        </p:txBody>
      </p:sp>
      <p:pic>
        <p:nvPicPr>
          <p:cNvPr id="239" name="Google Shape;239;p37"/>
          <p:cNvPicPr preferRelativeResize="0"/>
          <p:nvPr/>
        </p:nvPicPr>
        <p:blipFill rotWithShape="1">
          <a:blip r:embed="rId4">
            <a:alphaModFix/>
          </a:blip>
          <a:srcRect b="32819" l="31840" r="47047" t="23916"/>
          <a:stretch/>
        </p:blipFill>
        <p:spPr>
          <a:xfrm>
            <a:off x="963950" y="2718125"/>
            <a:ext cx="1930501" cy="1978076"/>
          </a:xfrm>
          <a:prstGeom prst="rect">
            <a:avLst/>
          </a:prstGeom>
          <a:noFill/>
          <a:ln>
            <a:noFill/>
          </a:ln>
        </p:spPr>
      </p:pic>
      <p:pic>
        <p:nvPicPr>
          <p:cNvPr id="240" name="Google Shape;240;p37"/>
          <p:cNvPicPr preferRelativeResize="0"/>
          <p:nvPr/>
        </p:nvPicPr>
        <p:blipFill>
          <a:blip r:embed="rId5">
            <a:alphaModFix/>
          </a:blip>
          <a:stretch>
            <a:fillRect/>
          </a:stretch>
        </p:blipFill>
        <p:spPr>
          <a:xfrm>
            <a:off x="5368747" y="936450"/>
            <a:ext cx="2985674" cy="3863826"/>
          </a:xfrm>
          <a:prstGeom prst="rect">
            <a:avLst/>
          </a:prstGeom>
          <a:noFill/>
          <a:ln>
            <a:noFill/>
          </a:ln>
          <a:effectLst>
            <a:outerShdw blurRad="57150" rotWithShape="0" algn="bl" dir="5400000" dist="19050">
              <a:srgbClr val="000000">
                <a:alpha val="50000"/>
              </a:srgbClr>
            </a:outerShdw>
          </a:effectLst>
        </p:spPr>
      </p:pic>
      <p:pic>
        <p:nvPicPr>
          <p:cNvPr id="241" name="Google Shape;241;p37"/>
          <p:cNvPicPr preferRelativeResize="0"/>
          <p:nvPr/>
        </p:nvPicPr>
        <p:blipFill>
          <a:blip r:embed="rId6">
            <a:alphaModFix/>
          </a:blip>
          <a:stretch>
            <a:fillRect/>
          </a:stretch>
        </p:blipFill>
        <p:spPr>
          <a:xfrm rot="-278305">
            <a:off x="3762125" y="405275"/>
            <a:ext cx="3025881" cy="39158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pic>
        <p:nvPicPr>
          <p:cNvPr id="246" name="Google Shape;246;p38"/>
          <p:cNvPicPr preferRelativeResize="0"/>
          <p:nvPr/>
        </p:nvPicPr>
        <p:blipFill>
          <a:blip r:embed="rId3">
            <a:alphaModFix/>
          </a:blip>
          <a:stretch>
            <a:fillRect/>
          </a:stretch>
        </p:blipFill>
        <p:spPr>
          <a:xfrm>
            <a:off x="0" y="0"/>
            <a:ext cx="9143997" cy="5143501"/>
          </a:xfrm>
          <a:prstGeom prst="rect">
            <a:avLst/>
          </a:prstGeom>
          <a:noFill/>
          <a:ln>
            <a:noFill/>
          </a:ln>
        </p:spPr>
      </p:pic>
      <p:pic>
        <p:nvPicPr>
          <p:cNvPr id="247" name="Google Shape;247;p38"/>
          <p:cNvPicPr preferRelativeResize="0"/>
          <p:nvPr/>
        </p:nvPicPr>
        <p:blipFill>
          <a:blip r:embed="rId4">
            <a:alphaModFix/>
          </a:blip>
          <a:stretch>
            <a:fillRect/>
          </a:stretch>
        </p:blipFill>
        <p:spPr>
          <a:xfrm>
            <a:off x="527050" y="4019876"/>
            <a:ext cx="1632388" cy="728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9"/>
          <p:cNvSpPr txBox="1"/>
          <p:nvPr/>
        </p:nvSpPr>
        <p:spPr>
          <a:xfrm>
            <a:off x="361675" y="928375"/>
            <a:ext cx="2592300" cy="218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53" name="Google Shape;253;p39"/>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254" name="Google Shape;254;p39"/>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Where do I start?</a:t>
            </a:r>
            <a:endParaRPr b="1" sz="2400">
              <a:latin typeface="Calibri"/>
              <a:ea typeface="Calibri"/>
              <a:cs typeface="Calibri"/>
              <a:sym typeface="Calibri"/>
            </a:endParaRPr>
          </a:p>
        </p:txBody>
      </p:sp>
      <p:sp>
        <p:nvSpPr>
          <p:cNvPr id="255" name="Google Shape;255;p39"/>
          <p:cNvSpPr txBox="1"/>
          <p:nvPr/>
        </p:nvSpPr>
        <p:spPr>
          <a:xfrm>
            <a:off x="361675" y="1070263"/>
            <a:ext cx="2999400" cy="169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You</a:t>
            </a:r>
            <a:r>
              <a:rPr lang="en" sz="2200">
                <a:solidFill>
                  <a:schemeClr val="dk1"/>
                </a:solidFill>
                <a:latin typeface="Calibri"/>
                <a:ea typeface="Calibri"/>
                <a:cs typeface="Calibri"/>
                <a:sym typeface="Calibri"/>
              </a:rPr>
              <a:t> </a:t>
            </a:r>
            <a:r>
              <a:rPr lang="en" sz="2000">
                <a:solidFill>
                  <a:schemeClr val="dk1"/>
                </a:solidFill>
                <a:latin typeface="Calibri"/>
                <a:ea typeface="Calibri"/>
                <a:cs typeface="Calibri"/>
                <a:sym typeface="Calibri"/>
              </a:rPr>
              <a:t>can find great ideas everywhere, you just need to look closely…</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pic>
        <p:nvPicPr>
          <p:cNvPr id="256" name="Google Shape;256;p39"/>
          <p:cNvPicPr preferRelativeResize="0"/>
          <p:nvPr/>
        </p:nvPicPr>
        <p:blipFill rotWithShape="1">
          <a:blip r:embed="rId4">
            <a:alphaModFix/>
          </a:blip>
          <a:srcRect b="989" l="0" r="0" t="3908"/>
          <a:stretch/>
        </p:blipFill>
        <p:spPr>
          <a:xfrm>
            <a:off x="6192550" y="154925"/>
            <a:ext cx="2592301" cy="2704323"/>
          </a:xfrm>
          <a:prstGeom prst="rect">
            <a:avLst/>
          </a:prstGeom>
          <a:noFill/>
          <a:ln>
            <a:noFill/>
          </a:ln>
        </p:spPr>
      </p:pic>
      <p:pic>
        <p:nvPicPr>
          <p:cNvPr id="257" name="Google Shape;257;p39"/>
          <p:cNvPicPr preferRelativeResize="0"/>
          <p:nvPr/>
        </p:nvPicPr>
        <p:blipFill>
          <a:blip r:embed="rId5">
            <a:alphaModFix/>
          </a:blip>
          <a:stretch>
            <a:fillRect/>
          </a:stretch>
        </p:blipFill>
        <p:spPr>
          <a:xfrm>
            <a:off x="5334785" y="2712150"/>
            <a:ext cx="3335188" cy="2182200"/>
          </a:xfrm>
          <a:prstGeom prst="rect">
            <a:avLst/>
          </a:prstGeom>
          <a:noFill/>
          <a:ln>
            <a:noFill/>
          </a:ln>
        </p:spPr>
      </p:pic>
      <p:pic>
        <p:nvPicPr>
          <p:cNvPr id="258" name="Google Shape;258;p39"/>
          <p:cNvPicPr preferRelativeResize="0"/>
          <p:nvPr/>
        </p:nvPicPr>
        <p:blipFill>
          <a:blip r:embed="rId6">
            <a:alphaModFix/>
          </a:blip>
          <a:stretch>
            <a:fillRect/>
          </a:stretch>
        </p:blipFill>
        <p:spPr>
          <a:xfrm>
            <a:off x="4019475" y="415988"/>
            <a:ext cx="1514673" cy="2182201"/>
          </a:xfrm>
          <a:prstGeom prst="rect">
            <a:avLst/>
          </a:prstGeom>
          <a:noFill/>
          <a:ln>
            <a:noFill/>
          </a:ln>
        </p:spPr>
      </p:pic>
      <p:pic>
        <p:nvPicPr>
          <p:cNvPr id="259" name="Google Shape;259;p39"/>
          <p:cNvPicPr preferRelativeResize="0"/>
          <p:nvPr/>
        </p:nvPicPr>
        <p:blipFill>
          <a:blip r:embed="rId7">
            <a:alphaModFix/>
          </a:blip>
          <a:stretch>
            <a:fillRect/>
          </a:stretch>
        </p:blipFill>
        <p:spPr>
          <a:xfrm>
            <a:off x="413638" y="2639116"/>
            <a:ext cx="2323098" cy="2047461"/>
          </a:xfrm>
          <a:prstGeom prst="rect">
            <a:avLst/>
          </a:prstGeom>
          <a:noFill/>
          <a:ln>
            <a:noFill/>
          </a:ln>
        </p:spPr>
      </p:pic>
      <p:pic>
        <p:nvPicPr>
          <p:cNvPr id="260" name="Google Shape;260;p39"/>
          <p:cNvPicPr preferRelativeResize="0"/>
          <p:nvPr/>
        </p:nvPicPr>
        <p:blipFill>
          <a:blip r:embed="rId8">
            <a:alphaModFix/>
          </a:blip>
          <a:stretch>
            <a:fillRect/>
          </a:stretch>
        </p:blipFill>
        <p:spPr>
          <a:xfrm>
            <a:off x="3100173" y="2712149"/>
            <a:ext cx="2088402" cy="20818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40"/>
          <p:cNvSpPr txBox="1"/>
          <p:nvPr/>
        </p:nvSpPr>
        <p:spPr>
          <a:xfrm>
            <a:off x="3308025" y="458150"/>
            <a:ext cx="3023700" cy="10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500">
                <a:solidFill>
                  <a:schemeClr val="dk1"/>
                </a:solidFill>
              </a:rPr>
              <a:t>Cars! Cars! And all things cars! </a:t>
            </a:r>
            <a:endParaRPr sz="1500">
              <a:solidFill>
                <a:schemeClr val="dk1"/>
              </a:solidFill>
            </a:endParaRPr>
          </a:p>
          <a:p>
            <a:pPr indent="0" lvl="0" marL="0" rtl="0" algn="l">
              <a:spcBef>
                <a:spcPts val="0"/>
              </a:spcBef>
              <a:spcAft>
                <a:spcPts val="0"/>
              </a:spcAft>
              <a:buClr>
                <a:schemeClr val="dk1"/>
              </a:buClr>
              <a:buSzPts val="1100"/>
              <a:buFont typeface="Arial"/>
              <a:buNone/>
            </a:pPr>
            <a:r>
              <a:t/>
            </a:r>
            <a:endParaRPr sz="1500">
              <a:solidFill>
                <a:schemeClr val="dk1"/>
              </a:solidFill>
            </a:endParaRPr>
          </a:p>
          <a:p>
            <a:pPr indent="0" lvl="0" marL="0" rtl="0" algn="l">
              <a:spcBef>
                <a:spcPts val="0"/>
              </a:spcBef>
              <a:spcAft>
                <a:spcPts val="0"/>
              </a:spcAft>
              <a:buClr>
                <a:schemeClr val="dk1"/>
              </a:buClr>
              <a:buSzPts val="1100"/>
              <a:buFont typeface="Arial"/>
              <a:buNone/>
            </a:pPr>
            <a:r>
              <a:t/>
            </a:r>
            <a:endParaRPr sz="1500">
              <a:solidFill>
                <a:schemeClr val="dk1"/>
              </a:solidFill>
            </a:endParaRPr>
          </a:p>
          <a:p>
            <a:pPr indent="0" lvl="0" marL="0" rtl="0" algn="l">
              <a:spcBef>
                <a:spcPts val="0"/>
              </a:spcBef>
              <a:spcAft>
                <a:spcPts val="0"/>
              </a:spcAft>
              <a:buClr>
                <a:schemeClr val="dk1"/>
              </a:buClr>
              <a:buSzPts val="1100"/>
              <a:buFont typeface="Arial"/>
              <a:buNone/>
            </a:pPr>
            <a:r>
              <a:t/>
            </a:r>
            <a:endParaRPr sz="1500">
              <a:solidFill>
                <a:schemeClr val="dk1"/>
              </a:solidFill>
            </a:endParaRPr>
          </a:p>
          <a:p>
            <a:pPr indent="0" lvl="0" marL="0" rtl="0" algn="l">
              <a:spcBef>
                <a:spcPts val="0"/>
              </a:spcBef>
              <a:spcAft>
                <a:spcPts val="0"/>
              </a:spcAft>
              <a:buClr>
                <a:schemeClr val="dk1"/>
              </a:buClr>
              <a:buSzPts val="1100"/>
              <a:buFont typeface="Arial"/>
              <a:buNone/>
            </a:pPr>
            <a:r>
              <a:t/>
            </a:r>
            <a:endParaRPr sz="1500">
              <a:solidFill>
                <a:schemeClr val="dk1"/>
              </a:solidFill>
            </a:endParaRPr>
          </a:p>
          <a:p>
            <a:pPr indent="0" lvl="0" marL="0" rtl="0" algn="l">
              <a:spcBef>
                <a:spcPts val="0"/>
              </a:spcBef>
              <a:spcAft>
                <a:spcPts val="0"/>
              </a:spcAft>
              <a:buNone/>
            </a:pPr>
            <a:r>
              <a:t/>
            </a:r>
            <a:endParaRPr/>
          </a:p>
        </p:txBody>
      </p:sp>
      <p:pic>
        <p:nvPicPr>
          <p:cNvPr id="266" name="Google Shape;266;p40"/>
          <p:cNvPicPr preferRelativeResize="0"/>
          <p:nvPr/>
        </p:nvPicPr>
        <p:blipFill>
          <a:blip r:embed="rId3">
            <a:alphaModFix/>
          </a:blip>
          <a:stretch>
            <a:fillRect/>
          </a:stretch>
        </p:blipFill>
        <p:spPr>
          <a:xfrm>
            <a:off x="-180125" y="154925"/>
            <a:ext cx="3374825" cy="781525"/>
          </a:xfrm>
          <a:prstGeom prst="rect">
            <a:avLst/>
          </a:prstGeom>
          <a:noFill/>
          <a:ln>
            <a:noFill/>
          </a:ln>
        </p:spPr>
      </p:pic>
      <p:sp>
        <p:nvSpPr>
          <p:cNvPr id="267" name="Google Shape;267;p40"/>
          <p:cNvSpPr txBox="1"/>
          <p:nvPr/>
        </p:nvSpPr>
        <p:spPr>
          <a:xfrm>
            <a:off x="265250" y="289350"/>
            <a:ext cx="27801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Making in Michigan</a:t>
            </a:r>
            <a:endParaRPr b="1" sz="2400">
              <a:latin typeface="Calibri"/>
              <a:ea typeface="Calibri"/>
              <a:cs typeface="Calibri"/>
              <a:sym typeface="Calibri"/>
            </a:endParaRPr>
          </a:p>
        </p:txBody>
      </p:sp>
      <p:pic>
        <p:nvPicPr>
          <p:cNvPr id="268" name="Google Shape;268;p40"/>
          <p:cNvPicPr preferRelativeResize="0"/>
          <p:nvPr/>
        </p:nvPicPr>
        <p:blipFill>
          <a:blip r:embed="rId4">
            <a:alphaModFix/>
          </a:blip>
          <a:stretch>
            <a:fillRect/>
          </a:stretch>
        </p:blipFill>
        <p:spPr>
          <a:xfrm>
            <a:off x="265262" y="814775"/>
            <a:ext cx="8764124" cy="3821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id="273" name="Google Shape;273;p41"/>
          <p:cNvPicPr preferRelativeResize="0"/>
          <p:nvPr/>
        </p:nvPicPr>
        <p:blipFill>
          <a:blip r:embed="rId3">
            <a:alphaModFix/>
          </a:blip>
          <a:stretch>
            <a:fillRect/>
          </a:stretch>
        </p:blipFill>
        <p:spPr>
          <a:xfrm>
            <a:off x="-329325" y="154925"/>
            <a:ext cx="2930225" cy="781525"/>
          </a:xfrm>
          <a:prstGeom prst="rect">
            <a:avLst/>
          </a:prstGeom>
          <a:noFill/>
          <a:ln>
            <a:noFill/>
          </a:ln>
        </p:spPr>
      </p:pic>
      <p:sp>
        <p:nvSpPr>
          <p:cNvPr id="274" name="Google Shape;274;p41"/>
          <p:cNvSpPr txBox="1"/>
          <p:nvPr/>
        </p:nvSpPr>
        <p:spPr>
          <a:xfrm>
            <a:off x="265250" y="289350"/>
            <a:ext cx="25002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latin typeface="Calibri"/>
              <a:ea typeface="Calibri"/>
              <a:cs typeface="Calibri"/>
              <a:sym typeface="Calibri"/>
            </a:endParaRPr>
          </a:p>
        </p:txBody>
      </p:sp>
      <p:pic>
        <p:nvPicPr>
          <p:cNvPr id="275" name="Google Shape;275;p41"/>
          <p:cNvPicPr preferRelativeResize="0"/>
          <p:nvPr/>
        </p:nvPicPr>
        <p:blipFill>
          <a:blip r:embed="rId4">
            <a:alphaModFix/>
          </a:blip>
          <a:stretch>
            <a:fillRect/>
          </a:stretch>
        </p:blipFill>
        <p:spPr>
          <a:xfrm>
            <a:off x="3026403" y="523901"/>
            <a:ext cx="5300316" cy="4095698"/>
          </a:xfrm>
          <a:prstGeom prst="rect">
            <a:avLst/>
          </a:prstGeom>
          <a:noFill/>
          <a:ln>
            <a:noFill/>
          </a:ln>
          <a:effectLst>
            <a:outerShdw blurRad="57150" rotWithShape="0" algn="bl" dir="5400000" dist="19050">
              <a:srgbClr val="000000">
                <a:alpha val="50000"/>
              </a:srgbClr>
            </a:outerShdw>
          </a:effectLst>
        </p:spPr>
      </p:pic>
      <p:sp>
        <p:nvSpPr>
          <p:cNvPr id="276" name="Google Shape;276;p41"/>
          <p:cNvSpPr txBox="1"/>
          <p:nvPr/>
        </p:nvSpPr>
        <p:spPr>
          <a:xfrm>
            <a:off x="351000" y="1134000"/>
            <a:ext cx="2598300" cy="1795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solidFill>
                  <a:schemeClr val="dk1"/>
                </a:solidFill>
              </a:rPr>
              <a:t>How else could we use all those car parts being made in Michigan? Switch it up and get inventive!</a:t>
            </a:r>
            <a:endParaRPr sz="18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grpSp>
        <p:nvGrpSpPr>
          <p:cNvPr id="281" name="Google Shape;281;p42"/>
          <p:cNvGrpSpPr/>
          <p:nvPr/>
        </p:nvGrpSpPr>
        <p:grpSpPr>
          <a:xfrm>
            <a:off x="2467232" y="290320"/>
            <a:ext cx="5841732" cy="4562876"/>
            <a:chOff x="2917850" y="152400"/>
            <a:chExt cx="6073749" cy="4693352"/>
          </a:xfrm>
        </p:grpSpPr>
        <p:pic>
          <p:nvPicPr>
            <p:cNvPr id="282" name="Google Shape;282;p42"/>
            <p:cNvPicPr preferRelativeResize="0"/>
            <p:nvPr/>
          </p:nvPicPr>
          <p:blipFill>
            <a:blip r:embed="rId3">
              <a:alphaModFix/>
            </a:blip>
            <a:stretch>
              <a:fillRect/>
            </a:stretch>
          </p:blipFill>
          <p:spPr>
            <a:xfrm>
              <a:off x="2917850" y="152400"/>
              <a:ext cx="6073749" cy="4693352"/>
            </a:xfrm>
            <a:prstGeom prst="rect">
              <a:avLst/>
            </a:prstGeom>
            <a:noFill/>
            <a:ln>
              <a:noFill/>
            </a:ln>
            <a:effectLst>
              <a:outerShdw blurRad="57150" rotWithShape="0" algn="bl" dir="5400000" dist="19050">
                <a:srgbClr val="000000">
                  <a:alpha val="50000"/>
                </a:srgbClr>
              </a:outerShdw>
            </a:effectLst>
          </p:spPr>
        </p:pic>
        <p:pic>
          <p:nvPicPr>
            <p:cNvPr id="283" name="Google Shape;283;p42"/>
            <p:cNvPicPr preferRelativeResize="0"/>
            <p:nvPr/>
          </p:nvPicPr>
          <p:blipFill rotWithShape="1">
            <a:blip r:embed="rId4">
              <a:alphaModFix/>
            </a:blip>
            <a:srcRect b="12406" l="21192" r="47448" t="14702"/>
            <a:stretch/>
          </p:blipFill>
          <p:spPr>
            <a:xfrm>
              <a:off x="4957600" y="665600"/>
              <a:ext cx="1800776" cy="2959524"/>
            </a:xfrm>
            <a:prstGeom prst="rect">
              <a:avLst/>
            </a:prstGeom>
            <a:noFill/>
            <a:ln>
              <a:noFill/>
            </a:ln>
          </p:spPr>
        </p:pic>
        <p:sp>
          <p:nvSpPr>
            <p:cNvPr id="284" name="Google Shape;284;p42"/>
            <p:cNvSpPr txBox="1"/>
            <p:nvPr/>
          </p:nvSpPr>
          <p:spPr>
            <a:xfrm>
              <a:off x="4773950" y="3821475"/>
              <a:ext cx="2777100" cy="89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Caveat"/>
                  <a:ea typeface="Caveat"/>
                  <a:cs typeface="Caveat"/>
                  <a:sym typeface="Caveat"/>
                </a:rPr>
                <a:t>Bounce-inator</a:t>
              </a:r>
              <a:endParaRPr sz="1800">
                <a:solidFill>
                  <a:schemeClr val="dk1"/>
                </a:solidFill>
                <a:latin typeface="Caveat"/>
                <a:ea typeface="Caveat"/>
                <a:cs typeface="Caveat"/>
                <a:sym typeface="Caveat"/>
              </a:endParaRPr>
            </a:p>
          </p:txBody>
        </p:sp>
      </p:grpSp>
      <p:pic>
        <p:nvPicPr>
          <p:cNvPr id="285" name="Google Shape;285;p42"/>
          <p:cNvPicPr preferRelativeResize="0"/>
          <p:nvPr/>
        </p:nvPicPr>
        <p:blipFill>
          <a:blip r:embed="rId5">
            <a:alphaModFix/>
          </a:blip>
          <a:stretch>
            <a:fillRect/>
          </a:stretch>
        </p:blipFill>
        <p:spPr>
          <a:xfrm>
            <a:off x="-329325" y="154925"/>
            <a:ext cx="2185776" cy="781525"/>
          </a:xfrm>
          <a:prstGeom prst="rect">
            <a:avLst/>
          </a:prstGeom>
          <a:noFill/>
          <a:ln>
            <a:noFill/>
          </a:ln>
        </p:spPr>
      </p:pic>
      <p:sp>
        <p:nvSpPr>
          <p:cNvPr id="286" name="Google Shape;286;p42"/>
          <p:cNvSpPr txBox="1"/>
          <p:nvPr/>
        </p:nvSpPr>
        <p:spPr>
          <a:xfrm>
            <a:off x="265250" y="289350"/>
            <a:ext cx="25002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Example</a:t>
            </a:r>
            <a:r>
              <a:rPr b="1" lang="en" sz="2400">
                <a:latin typeface="Calibri"/>
                <a:ea typeface="Calibri"/>
                <a:cs typeface="Calibri"/>
                <a:sym typeface="Calibri"/>
              </a:rPr>
              <a:t>!</a:t>
            </a:r>
            <a:endParaRPr b="1" sz="2400">
              <a:latin typeface="Calibri"/>
              <a:ea typeface="Calibri"/>
              <a:cs typeface="Calibri"/>
              <a:sym typeface="Calibri"/>
            </a:endParaRPr>
          </a:p>
        </p:txBody>
      </p:sp>
      <p:sp>
        <p:nvSpPr>
          <p:cNvPr id="287" name="Google Shape;287;p42"/>
          <p:cNvSpPr txBox="1"/>
          <p:nvPr/>
        </p:nvSpPr>
        <p:spPr>
          <a:xfrm>
            <a:off x="351000" y="1134000"/>
            <a:ext cx="2598300" cy="1795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solidFill>
                  <a:schemeClr val="dk1"/>
                </a:solidFill>
              </a:rPr>
              <a:t>What will </a:t>
            </a:r>
            <a:r>
              <a:rPr b="1" lang="en" sz="1800">
                <a:solidFill>
                  <a:schemeClr val="dk1"/>
                </a:solidFill>
              </a:rPr>
              <a:t>you</a:t>
            </a:r>
            <a:r>
              <a:rPr lang="en" sz="1800">
                <a:solidFill>
                  <a:schemeClr val="dk1"/>
                </a:solidFill>
              </a:rPr>
              <a:t> </a:t>
            </a:r>
            <a:endParaRPr sz="1800">
              <a:solidFill>
                <a:schemeClr val="dk1"/>
              </a:solidFill>
            </a:endParaRPr>
          </a:p>
          <a:p>
            <a:pPr indent="0" lvl="0" marL="0" rtl="0" algn="l">
              <a:lnSpc>
                <a:spcPct val="115000"/>
              </a:lnSpc>
              <a:spcBef>
                <a:spcPts val="0"/>
              </a:spcBef>
              <a:spcAft>
                <a:spcPts val="0"/>
              </a:spcAft>
              <a:buNone/>
            </a:pPr>
            <a:r>
              <a:rPr lang="en" sz="1800">
                <a:solidFill>
                  <a:schemeClr val="dk1"/>
                </a:solidFill>
              </a:rPr>
              <a:t>create?</a:t>
            </a:r>
            <a:endParaRPr sz="1800">
              <a:solidFill>
                <a:schemeClr val="dk1"/>
              </a:solidFill>
            </a:endParaRPr>
          </a:p>
          <a:p>
            <a:pPr indent="0" lvl="0" marL="0" rtl="0" algn="l">
              <a:lnSpc>
                <a:spcPct val="115000"/>
              </a:lnSpc>
              <a:spcBef>
                <a:spcPts val="0"/>
              </a:spcBef>
              <a:spcAft>
                <a:spcPts val="0"/>
              </a:spcAft>
              <a:buNone/>
            </a:pPr>
            <a:r>
              <a:t/>
            </a:r>
            <a:endParaRPr sz="18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pic>
        <p:nvPicPr>
          <p:cNvPr id="292" name="Google Shape;292;p43"/>
          <p:cNvPicPr preferRelativeResize="0"/>
          <p:nvPr/>
        </p:nvPicPr>
        <p:blipFill>
          <a:blip r:embed="rId3">
            <a:alphaModFix/>
          </a:blip>
          <a:stretch>
            <a:fillRect/>
          </a:stretch>
        </p:blipFill>
        <p:spPr>
          <a:xfrm rot="-690480">
            <a:off x="3786154" y="660006"/>
            <a:ext cx="489298" cy="875073"/>
          </a:xfrm>
          <a:prstGeom prst="rect">
            <a:avLst/>
          </a:prstGeom>
          <a:noFill/>
          <a:ln>
            <a:noFill/>
          </a:ln>
        </p:spPr>
      </p:pic>
      <p:pic>
        <p:nvPicPr>
          <p:cNvPr id="293" name="Google Shape;293;p43"/>
          <p:cNvPicPr preferRelativeResize="0"/>
          <p:nvPr/>
        </p:nvPicPr>
        <p:blipFill>
          <a:blip r:embed="rId3">
            <a:alphaModFix/>
          </a:blip>
          <a:stretch>
            <a:fillRect/>
          </a:stretch>
        </p:blipFill>
        <p:spPr>
          <a:xfrm rot="606390">
            <a:off x="5091205" y="4069669"/>
            <a:ext cx="489299" cy="875073"/>
          </a:xfrm>
          <a:prstGeom prst="rect">
            <a:avLst/>
          </a:prstGeom>
          <a:noFill/>
          <a:ln>
            <a:noFill/>
          </a:ln>
        </p:spPr>
      </p:pic>
      <p:pic>
        <p:nvPicPr>
          <p:cNvPr id="294" name="Google Shape;294;p43"/>
          <p:cNvPicPr preferRelativeResize="0"/>
          <p:nvPr/>
        </p:nvPicPr>
        <p:blipFill>
          <a:blip r:embed="rId3">
            <a:alphaModFix/>
          </a:blip>
          <a:stretch>
            <a:fillRect/>
          </a:stretch>
        </p:blipFill>
        <p:spPr>
          <a:xfrm rot="-1027475">
            <a:off x="2086079" y="3313055"/>
            <a:ext cx="824169" cy="1473966"/>
          </a:xfrm>
          <a:prstGeom prst="rect">
            <a:avLst/>
          </a:prstGeom>
          <a:noFill/>
          <a:ln>
            <a:noFill/>
          </a:ln>
        </p:spPr>
      </p:pic>
      <p:pic>
        <p:nvPicPr>
          <p:cNvPr id="295" name="Google Shape;295;p43"/>
          <p:cNvPicPr preferRelativeResize="0"/>
          <p:nvPr/>
        </p:nvPicPr>
        <p:blipFill>
          <a:blip r:embed="rId3">
            <a:alphaModFix/>
          </a:blip>
          <a:stretch>
            <a:fillRect/>
          </a:stretch>
        </p:blipFill>
        <p:spPr>
          <a:xfrm rot="742696">
            <a:off x="5989903" y="360555"/>
            <a:ext cx="824168" cy="1473966"/>
          </a:xfrm>
          <a:prstGeom prst="rect">
            <a:avLst/>
          </a:prstGeom>
          <a:noFill/>
          <a:ln>
            <a:noFill/>
          </a:ln>
        </p:spPr>
      </p:pic>
      <p:pic>
        <p:nvPicPr>
          <p:cNvPr id="296" name="Google Shape;296;p43"/>
          <p:cNvPicPr preferRelativeResize="0"/>
          <p:nvPr/>
        </p:nvPicPr>
        <p:blipFill>
          <a:blip r:embed="rId4">
            <a:alphaModFix/>
          </a:blip>
          <a:stretch>
            <a:fillRect/>
          </a:stretch>
        </p:blipFill>
        <p:spPr>
          <a:xfrm>
            <a:off x="-180125" y="154925"/>
            <a:ext cx="3374825" cy="781525"/>
          </a:xfrm>
          <a:prstGeom prst="rect">
            <a:avLst/>
          </a:prstGeom>
          <a:noFill/>
          <a:ln>
            <a:noFill/>
          </a:ln>
        </p:spPr>
      </p:pic>
      <p:sp>
        <p:nvSpPr>
          <p:cNvPr id="297" name="Google Shape;297;p43"/>
          <p:cNvSpPr txBox="1"/>
          <p:nvPr/>
        </p:nvSpPr>
        <p:spPr>
          <a:xfrm>
            <a:off x="265250" y="289350"/>
            <a:ext cx="23628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Feeling hungry?</a:t>
            </a:r>
            <a:endParaRPr b="1" sz="2400">
              <a:latin typeface="Calibri"/>
              <a:ea typeface="Calibri"/>
              <a:cs typeface="Calibri"/>
              <a:sym typeface="Calibri"/>
            </a:endParaRPr>
          </a:p>
        </p:txBody>
      </p:sp>
      <p:pic>
        <p:nvPicPr>
          <p:cNvPr id="298" name="Google Shape;298;p43"/>
          <p:cNvPicPr preferRelativeResize="0"/>
          <p:nvPr/>
        </p:nvPicPr>
        <p:blipFill>
          <a:blip r:embed="rId5">
            <a:alphaModFix/>
          </a:blip>
          <a:stretch>
            <a:fillRect/>
          </a:stretch>
        </p:blipFill>
        <p:spPr>
          <a:xfrm>
            <a:off x="417650" y="1548026"/>
            <a:ext cx="2517075" cy="1889875"/>
          </a:xfrm>
          <a:prstGeom prst="rect">
            <a:avLst/>
          </a:prstGeom>
          <a:noFill/>
          <a:ln>
            <a:noFill/>
          </a:ln>
        </p:spPr>
      </p:pic>
      <p:pic>
        <p:nvPicPr>
          <p:cNvPr id="299" name="Google Shape;299;p43"/>
          <p:cNvPicPr preferRelativeResize="0"/>
          <p:nvPr/>
        </p:nvPicPr>
        <p:blipFill rotWithShape="1">
          <a:blip r:embed="rId6">
            <a:alphaModFix/>
          </a:blip>
          <a:srcRect b="0" l="0" r="9033" t="0"/>
          <a:stretch/>
        </p:blipFill>
        <p:spPr>
          <a:xfrm>
            <a:off x="3308375" y="1548025"/>
            <a:ext cx="2585200" cy="1889873"/>
          </a:xfrm>
          <a:prstGeom prst="rect">
            <a:avLst/>
          </a:prstGeom>
          <a:noFill/>
          <a:ln>
            <a:noFill/>
          </a:ln>
        </p:spPr>
      </p:pic>
      <p:pic>
        <p:nvPicPr>
          <p:cNvPr id="300" name="Google Shape;300;p43"/>
          <p:cNvPicPr preferRelativeResize="0"/>
          <p:nvPr/>
        </p:nvPicPr>
        <p:blipFill rotWithShape="1">
          <a:blip r:embed="rId7">
            <a:alphaModFix/>
          </a:blip>
          <a:srcRect b="0" l="0" r="23141" t="0"/>
          <a:stretch/>
        </p:blipFill>
        <p:spPr>
          <a:xfrm>
            <a:off x="6273175" y="1548025"/>
            <a:ext cx="2585200" cy="1889876"/>
          </a:xfrm>
          <a:prstGeom prst="rect">
            <a:avLst/>
          </a:prstGeom>
          <a:noFill/>
          <a:ln>
            <a:noFill/>
          </a:ln>
        </p:spPr>
      </p:pic>
      <p:pic>
        <p:nvPicPr>
          <p:cNvPr id="301" name="Google Shape;301;p43"/>
          <p:cNvPicPr preferRelativeResize="0"/>
          <p:nvPr/>
        </p:nvPicPr>
        <p:blipFill>
          <a:blip r:embed="rId8">
            <a:alphaModFix/>
          </a:blip>
          <a:stretch>
            <a:fillRect/>
          </a:stretch>
        </p:blipFill>
        <p:spPr>
          <a:xfrm>
            <a:off x="295900" y="1423650"/>
            <a:ext cx="2727550" cy="2065026"/>
          </a:xfrm>
          <a:prstGeom prst="rect">
            <a:avLst/>
          </a:prstGeom>
          <a:noFill/>
          <a:ln>
            <a:noFill/>
          </a:ln>
        </p:spPr>
      </p:pic>
      <p:pic>
        <p:nvPicPr>
          <p:cNvPr id="302" name="Google Shape;302;p43"/>
          <p:cNvPicPr preferRelativeResize="0"/>
          <p:nvPr/>
        </p:nvPicPr>
        <p:blipFill rotWithShape="1">
          <a:blip r:embed="rId8">
            <a:alphaModFix/>
          </a:blip>
          <a:srcRect b="0" l="0" r="0" t="0"/>
          <a:stretch/>
        </p:blipFill>
        <p:spPr>
          <a:xfrm>
            <a:off x="3195813" y="1423650"/>
            <a:ext cx="2727550" cy="2065026"/>
          </a:xfrm>
          <a:prstGeom prst="rect">
            <a:avLst/>
          </a:prstGeom>
          <a:noFill/>
          <a:ln>
            <a:noFill/>
          </a:ln>
        </p:spPr>
      </p:pic>
      <p:pic>
        <p:nvPicPr>
          <p:cNvPr id="303" name="Google Shape;303;p43"/>
          <p:cNvPicPr preferRelativeResize="0"/>
          <p:nvPr/>
        </p:nvPicPr>
        <p:blipFill>
          <a:blip r:embed="rId8">
            <a:alphaModFix/>
          </a:blip>
          <a:stretch>
            <a:fillRect/>
          </a:stretch>
        </p:blipFill>
        <p:spPr>
          <a:xfrm>
            <a:off x="6184437" y="1423638"/>
            <a:ext cx="2727550" cy="20650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pic>
        <p:nvPicPr>
          <p:cNvPr id="308" name="Google Shape;308;p44"/>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309" name="Google Shape;309;p44"/>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a:t>
            </a:r>
            <a:endParaRPr b="1" sz="2400">
              <a:latin typeface="Calibri"/>
              <a:ea typeface="Calibri"/>
              <a:cs typeface="Calibri"/>
              <a:sym typeface="Calibri"/>
            </a:endParaRPr>
          </a:p>
        </p:txBody>
      </p:sp>
      <p:pic>
        <p:nvPicPr>
          <p:cNvPr id="310" name="Google Shape;310;p44"/>
          <p:cNvPicPr preferRelativeResize="0"/>
          <p:nvPr/>
        </p:nvPicPr>
        <p:blipFill>
          <a:blip r:embed="rId4">
            <a:alphaModFix/>
          </a:blip>
          <a:stretch>
            <a:fillRect/>
          </a:stretch>
        </p:blipFill>
        <p:spPr>
          <a:xfrm>
            <a:off x="-102113" y="582304"/>
            <a:ext cx="9144003" cy="426839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45"/>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316" name="Google Shape;316;p45"/>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 </a:t>
            </a:r>
            <a:endParaRPr b="1" sz="2400">
              <a:latin typeface="Calibri"/>
              <a:ea typeface="Calibri"/>
              <a:cs typeface="Calibri"/>
              <a:sym typeface="Calibri"/>
            </a:endParaRPr>
          </a:p>
        </p:txBody>
      </p:sp>
      <p:sp>
        <p:nvSpPr>
          <p:cNvPr id="317" name="Google Shape;317;p45"/>
          <p:cNvSpPr/>
          <p:nvPr/>
        </p:nvSpPr>
        <p:spPr>
          <a:xfrm>
            <a:off x="331850" y="1082325"/>
            <a:ext cx="944400" cy="1544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8" name="Google Shape;318;p45"/>
          <p:cNvPicPr preferRelativeResize="0"/>
          <p:nvPr/>
        </p:nvPicPr>
        <p:blipFill>
          <a:blip r:embed="rId4">
            <a:alphaModFix/>
          </a:blip>
          <a:stretch>
            <a:fillRect/>
          </a:stretch>
        </p:blipFill>
        <p:spPr>
          <a:xfrm>
            <a:off x="-102100" y="580571"/>
            <a:ext cx="9144003" cy="426837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8">
            <a:hlinkClick r:id="rId3"/>
          </p:cNvPr>
          <p:cNvSpPr/>
          <p:nvPr/>
        </p:nvSpPr>
        <p:spPr>
          <a:xfrm rot="5400000">
            <a:off x="4888100" y="2211850"/>
            <a:ext cx="1056600" cy="812700"/>
          </a:xfrm>
          <a:prstGeom prst="triangle">
            <a:avLst>
              <a:gd fmla="val 50000"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1" name="Google Shape;121;p28"/>
          <p:cNvPicPr preferRelativeResize="0"/>
          <p:nvPr/>
        </p:nvPicPr>
        <p:blipFill>
          <a:blip r:embed="rId4">
            <a:alphaModFix/>
          </a:blip>
          <a:stretch>
            <a:fillRect/>
          </a:stretch>
        </p:blipFill>
        <p:spPr>
          <a:xfrm>
            <a:off x="-909850" y="231125"/>
            <a:ext cx="4029425" cy="814150"/>
          </a:xfrm>
          <a:prstGeom prst="rect">
            <a:avLst/>
          </a:prstGeom>
          <a:noFill/>
          <a:ln>
            <a:noFill/>
          </a:ln>
        </p:spPr>
      </p:pic>
      <p:sp>
        <p:nvSpPr>
          <p:cNvPr id="122" name="Google Shape;122;p28"/>
          <p:cNvSpPr txBox="1"/>
          <p:nvPr/>
        </p:nvSpPr>
        <p:spPr>
          <a:xfrm>
            <a:off x="428500" y="351850"/>
            <a:ext cx="2358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Ready, set…Go!</a:t>
            </a:r>
            <a:endParaRPr b="1" sz="2420">
              <a:solidFill>
                <a:srgbClr val="000000"/>
              </a:solidFill>
              <a:latin typeface="Calibri"/>
              <a:ea typeface="Calibri"/>
              <a:cs typeface="Calibri"/>
              <a:sym typeface="Calibri"/>
            </a:endParaRPr>
          </a:p>
        </p:txBody>
      </p:sp>
      <p:pic>
        <p:nvPicPr>
          <p:cNvPr id="123" name="Google Shape;123;p28"/>
          <p:cNvPicPr preferRelativeResize="0"/>
          <p:nvPr/>
        </p:nvPicPr>
        <p:blipFill>
          <a:blip r:embed="rId5">
            <a:alphaModFix/>
          </a:blip>
          <a:stretch>
            <a:fillRect/>
          </a:stretch>
        </p:blipFill>
        <p:spPr>
          <a:xfrm>
            <a:off x="-433825" y="744825"/>
            <a:ext cx="4462700" cy="4469885"/>
          </a:xfrm>
          <a:prstGeom prst="rect">
            <a:avLst/>
          </a:prstGeom>
          <a:noFill/>
          <a:ln>
            <a:noFill/>
          </a:ln>
        </p:spPr>
      </p:pic>
      <p:pic>
        <p:nvPicPr>
          <p:cNvPr descr="To find out more about the challenge head to https://misd.littleinventors.org/challenges/misd-born-to-invent-michigan-and-beyond" id="124" name="Google Shape;124;p28" title="MISD Born to Invent - Challenge Video">
            <a:hlinkClick r:id="rId6"/>
          </p:cNvPr>
          <p:cNvPicPr preferRelativeResize="0"/>
          <p:nvPr/>
        </p:nvPicPr>
        <p:blipFill>
          <a:blip r:embed="rId7">
            <a:alphaModFix/>
          </a:blip>
          <a:stretch>
            <a:fillRect/>
          </a:stretch>
        </p:blipFill>
        <p:spPr>
          <a:xfrm>
            <a:off x="2434875" y="1372713"/>
            <a:ext cx="5713950" cy="3214100"/>
          </a:xfrm>
          <a:prstGeom prst="rect">
            <a:avLst/>
          </a:prstGeom>
          <a:noFill/>
          <a:ln>
            <a:noFill/>
          </a:ln>
        </p:spPr>
      </p:pic>
      <p:pic>
        <p:nvPicPr>
          <p:cNvPr id="125" name="Google Shape;125;p28"/>
          <p:cNvPicPr preferRelativeResize="0"/>
          <p:nvPr/>
        </p:nvPicPr>
        <p:blipFill>
          <a:blip r:embed="rId8">
            <a:alphaModFix/>
          </a:blip>
          <a:stretch>
            <a:fillRect/>
          </a:stretch>
        </p:blipFill>
        <p:spPr>
          <a:xfrm>
            <a:off x="2175550" y="1151937"/>
            <a:ext cx="6232601" cy="36556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1000"/>
                                        <p:tgtEl>
                                          <p:spTgt spid="1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pic>
        <p:nvPicPr>
          <p:cNvPr id="323" name="Google Shape;323;p46"/>
          <p:cNvPicPr preferRelativeResize="0"/>
          <p:nvPr/>
        </p:nvPicPr>
        <p:blipFill>
          <a:blip r:embed="rId3">
            <a:alphaModFix/>
          </a:blip>
          <a:stretch>
            <a:fillRect/>
          </a:stretch>
        </p:blipFill>
        <p:spPr>
          <a:xfrm>
            <a:off x="-329325" y="154925"/>
            <a:ext cx="3832501" cy="781525"/>
          </a:xfrm>
          <a:prstGeom prst="rect">
            <a:avLst/>
          </a:prstGeom>
          <a:noFill/>
          <a:ln>
            <a:noFill/>
          </a:ln>
        </p:spPr>
      </p:pic>
      <p:sp>
        <p:nvSpPr>
          <p:cNvPr id="324" name="Google Shape;324;p46"/>
          <p:cNvSpPr txBox="1"/>
          <p:nvPr/>
        </p:nvSpPr>
        <p:spPr>
          <a:xfrm>
            <a:off x="265250" y="289350"/>
            <a:ext cx="4388700" cy="136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Meet Inventor Peyton!</a:t>
            </a:r>
            <a:endParaRPr b="1" sz="2400">
              <a:latin typeface="Calibri"/>
              <a:ea typeface="Calibri"/>
              <a:cs typeface="Calibri"/>
              <a:sym typeface="Calibri"/>
            </a:endParaRPr>
          </a:p>
        </p:txBody>
      </p:sp>
      <p:pic>
        <p:nvPicPr>
          <p:cNvPr id="325" name="Google Shape;325;p46"/>
          <p:cNvPicPr preferRelativeResize="0"/>
          <p:nvPr/>
        </p:nvPicPr>
        <p:blipFill>
          <a:blip r:embed="rId4">
            <a:alphaModFix/>
          </a:blip>
          <a:stretch>
            <a:fillRect/>
          </a:stretch>
        </p:blipFill>
        <p:spPr>
          <a:xfrm>
            <a:off x="459475" y="1452983"/>
            <a:ext cx="2834970" cy="2123689"/>
          </a:xfrm>
          <a:prstGeom prst="rect">
            <a:avLst/>
          </a:prstGeom>
          <a:noFill/>
          <a:ln>
            <a:noFill/>
          </a:ln>
        </p:spPr>
      </p:pic>
      <p:sp>
        <p:nvSpPr>
          <p:cNvPr id="326" name="Google Shape;326;p46"/>
          <p:cNvSpPr txBox="1"/>
          <p:nvPr/>
        </p:nvSpPr>
        <p:spPr>
          <a:xfrm>
            <a:off x="459475" y="3819350"/>
            <a:ext cx="3737100" cy="9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Who?</a:t>
            </a:r>
            <a:r>
              <a:rPr lang="en" sz="1600"/>
              <a:t> </a:t>
            </a:r>
            <a:r>
              <a:rPr lang="en" sz="1600"/>
              <a:t>Peyton, age 10 </a:t>
            </a:r>
            <a:endParaRPr sz="1600"/>
          </a:p>
          <a:p>
            <a:pPr indent="0" lvl="0" marL="0" rtl="0" algn="l">
              <a:spcBef>
                <a:spcPts val="0"/>
              </a:spcBef>
              <a:spcAft>
                <a:spcPts val="0"/>
              </a:spcAft>
              <a:buNone/>
            </a:pPr>
            <a:r>
              <a:rPr b="1" lang="en" sz="1600"/>
              <a:t>From?</a:t>
            </a:r>
            <a:r>
              <a:rPr lang="en" sz="1600"/>
              <a:t> Warren, Michigan</a:t>
            </a:r>
            <a:endParaRPr sz="1600"/>
          </a:p>
          <a:p>
            <a:pPr indent="0" lvl="0" marL="0" rtl="0" algn="l">
              <a:spcBef>
                <a:spcPts val="0"/>
              </a:spcBef>
              <a:spcAft>
                <a:spcPts val="0"/>
              </a:spcAft>
              <a:buNone/>
            </a:pPr>
            <a:r>
              <a:rPr b="1" lang="en" sz="1600"/>
              <a:t>Invented what?</a:t>
            </a:r>
            <a:r>
              <a:rPr lang="en" sz="1600"/>
              <a:t> The Weather Box </a:t>
            </a:r>
            <a:endParaRPr sz="1600"/>
          </a:p>
        </p:txBody>
      </p:sp>
      <p:pic>
        <p:nvPicPr>
          <p:cNvPr id="327" name="Google Shape;327;p46"/>
          <p:cNvPicPr preferRelativeResize="0"/>
          <p:nvPr/>
        </p:nvPicPr>
        <p:blipFill>
          <a:blip r:embed="rId5">
            <a:alphaModFix/>
          </a:blip>
          <a:stretch>
            <a:fillRect/>
          </a:stretch>
        </p:blipFill>
        <p:spPr>
          <a:xfrm>
            <a:off x="6547650" y="1801226"/>
            <a:ext cx="1844952" cy="2078362"/>
          </a:xfrm>
          <a:prstGeom prst="rect">
            <a:avLst/>
          </a:prstGeom>
          <a:noFill/>
          <a:ln>
            <a:noFill/>
          </a:ln>
        </p:spPr>
      </p:pic>
      <p:pic>
        <p:nvPicPr>
          <p:cNvPr id="328" name="Google Shape;328;p46"/>
          <p:cNvPicPr preferRelativeResize="0"/>
          <p:nvPr/>
        </p:nvPicPr>
        <p:blipFill>
          <a:blip r:embed="rId6">
            <a:alphaModFix/>
          </a:blip>
          <a:stretch>
            <a:fillRect/>
          </a:stretch>
        </p:blipFill>
        <p:spPr>
          <a:xfrm>
            <a:off x="6307775" y="1466801"/>
            <a:ext cx="2473201" cy="2579223"/>
          </a:xfrm>
          <a:prstGeom prst="rect">
            <a:avLst/>
          </a:prstGeom>
          <a:noFill/>
          <a:ln>
            <a:noFill/>
          </a:ln>
        </p:spPr>
      </p:pic>
      <p:pic>
        <p:nvPicPr>
          <p:cNvPr id="329" name="Google Shape;329;p46"/>
          <p:cNvPicPr preferRelativeResize="0"/>
          <p:nvPr/>
        </p:nvPicPr>
        <p:blipFill>
          <a:blip r:embed="rId6">
            <a:alphaModFix/>
          </a:blip>
          <a:stretch>
            <a:fillRect/>
          </a:stretch>
        </p:blipFill>
        <p:spPr>
          <a:xfrm>
            <a:off x="459475" y="1365650"/>
            <a:ext cx="2948250" cy="2297352"/>
          </a:xfrm>
          <a:prstGeom prst="rect">
            <a:avLst/>
          </a:prstGeom>
          <a:noFill/>
          <a:ln>
            <a:noFill/>
          </a:ln>
        </p:spPr>
      </p:pic>
      <p:pic>
        <p:nvPicPr>
          <p:cNvPr id="330" name="Google Shape;330;p46"/>
          <p:cNvPicPr preferRelativeResize="0"/>
          <p:nvPr/>
        </p:nvPicPr>
        <p:blipFill rotWithShape="1">
          <a:blip r:embed="rId7">
            <a:alphaModFix/>
          </a:blip>
          <a:srcRect b="0" l="0" r="9181" t="0"/>
          <a:stretch/>
        </p:blipFill>
        <p:spPr>
          <a:xfrm>
            <a:off x="3599613" y="289350"/>
            <a:ext cx="2361650" cy="2209800"/>
          </a:xfrm>
          <a:prstGeom prst="rect">
            <a:avLst/>
          </a:prstGeom>
          <a:noFill/>
          <a:ln>
            <a:noFill/>
          </a:ln>
        </p:spPr>
      </p:pic>
      <p:pic>
        <p:nvPicPr>
          <p:cNvPr id="331" name="Google Shape;331;p46"/>
          <p:cNvPicPr preferRelativeResize="0"/>
          <p:nvPr/>
        </p:nvPicPr>
        <p:blipFill>
          <a:blip r:embed="rId6">
            <a:alphaModFix/>
          </a:blip>
          <a:stretch>
            <a:fillRect/>
          </a:stretch>
        </p:blipFill>
        <p:spPr>
          <a:xfrm>
            <a:off x="3754237" y="289350"/>
            <a:ext cx="2361661" cy="2579223"/>
          </a:xfrm>
          <a:prstGeom prst="rect">
            <a:avLst/>
          </a:prstGeom>
          <a:noFill/>
          <a:ln>
            <a:noFill/>
          </a:ln>
        </p:spPr>
      </p:pic>
      <p:pic>
        <p:nvPicPr>
          <p:cNvPr id="332" name="Google Shape;332;p46"/>
          <p:cNvPicPr preferRelativeResize="0"/>
          <p:nvPr/>
        </p:nvPicPr>
        <p:blipFill>
          <a:blip r:embed="rId8">
            <a:alphaModFix/>
          </a:blip>
          <a:stretch>
            <a:fillRect/>
          </a:stretch>
        </p:blipFill>
        <p:spPr>
          <a:xfrm rot="2210006">
            <a:off x="5105749" y="2859675"/>
            <a:ext cx="1402275" cy="599150"/>
          </a:xfrm>
          <a:prstGeom prst="rect">
            <a:avLst/>
          </a:prstGeom>
          <a:noFill/>
          <a:ln>
            <a:noFill/>
          </a:ln>
        </p:spPr>
      </p:pic>
      <p:pic>
        <p:nvPicPr>
          <p:cNvPr id="333" name="Google Shape;333;p46"/>
          <p:cNvPicPr preferRelativeResize="0"/>
          <p:nvPr/>
        </p:nvPicPr>
        <p:blipFill rotWithShape="1">
          <a:blip r:embed="rId9">
            <a:alphaModFix/>
          </a:blip>
          <a:srcRect b="66125" l="0" r="52778" t="0"/>
          <a:stretch/>
        </p:blipFill>
        <p:spPr>
          <a:xfrm rot="528592">
            <a:off x="5536324" y="283031"/>
            <a:ext cx="2586822" cy="1043826"/>
          </a:xfrm>
          <a:prstGeom prst="rect">
            <a:avLst/>
          </a:prstGeom>
          <a:noFill/>
          <a:ln>
            <a:noFill/>
          </a:ln>
        </p:spPr>
      </p:pic>
      <p:sp>
        <p:nvSpPr>
          <p:cNvPr id="334" name="Google Shape;334;p46"/>
          <p:cNvSpPr txBox="1"/>
          <p:nvPr/>
        </p:nvSpPr>
        <p:spPr>
          <a:xfrm>
            <a:off x="5719796" y="4162001"/>
            <a:ext cx="3832500" cy="6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Peyton’s invention was brought to life by </a:t>
            </a:r>
            <a:endParaRPr b="1" sz="1200"/>
          </a:p>
          <a:p>
            <a:pPr indent="0" lvl="0" marL="0" rtl="0" algn="l">
              <a:spcBef>
                <a:spcPts val="0"/>
              </a:spcBef>
              <a:spcAft>
                <a:spcPts val="0"/>
              </a:spcAft>
              <a:buNone/>
            </a:pPr>
            <a:r>
              <a:rPr b="1" lang="en" sz="1200"/>
              <a:t>College for Creative Studies in Michigan!</a:t>
            </a:r>
            <a:endParaRPr sz="1200"/>
          </a:p>
        </p:txBody>
      </p:sp>
      <p:pic>
        <p:nvPicPr>
          <p:cNvPr id="335" name="Google Shape;335;p46"/>
          <p:cNvPicPr preferRelativeResize="0"/>
          <p:nvPr/>
        </p:nvPicPr>
        <p:blipFill rotWithShape="1">
          <a:blip r:embed="rId10">
            <a:alphaModFix/>
          </a:blip>
          <a:srcRect b="0" l="0" r="53675" t="17938"/>
          <a:stretch/>
        </p:blipFill>
        <p:spPr>
          <a:xfrm>
            <a:off x="4126842" y="3576674"/>
            <a:ext cx="1348532" cy="7815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pic>
        <p:nvPicPr>
          <p:cNvPr id="340" name="Google Shape;340;p47"/>
          <p:cNvPicPr preferRelativeResize="0"/>
          <p:nvPr/>
        </p:nvPicPr>
        <p:blipFill>
          <a:blip r:embed="rId3">
            <a:alphaModFix/>
          </a:blip>
          <a:stretch>
            <a:fillRect/>
          </a:stretch>
        </p:blipFill>
        <p:spPr>
          <a:xfrm>
            <a:off x="534224" y="727351"/>
            <a:ext cx="1864249" cy="1810748"/>
          </a:xfrm>
          <a:prstGeom prst="rect">
            <a:avLst/>
          </a:prstGeom>
          <a:noFill/>
          <a:ln>
            <a:noFill/>
          </a:ln>
        </p:spPr>
      </p:pic>
      <p:pic>
        <p:nvPicPr>
          <p:cNvPr id="341" name="Google Shape;341;p47"/>
          <p:cNvPicPr preferRelativeResize="0"/>
          <p:nvPr/>
        </p:nvPicPr>
        <p:blipFill>
          <a:blip r:embed="rId4">
            <a:alphaModFix/>
          </a:blip>
          <a:stretch>
            <a:fillRect/>
          </a:stretch>
        </p:blipFill>
        <p:spPr>
          <a:xfrm>
            <a:off x="-329325" y="154925"/>
            <a:ext cx="3877450" cy="781525"/>
          </a:xfrm>
          <a:prstGeom prst="rect">
            <a:avLst/>
          </a:prstGeom>
          <a:noFill/>
          <a:ln>
            <a:noFill/>
          </a:ln>
        </p:spPr>
      </p:pic>
      <p:sp>
        <p:nvSpPr>
          <p:cNvPr id="342" name="Google Shape;342;p47"/>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Where in the world?</a:t>
            </a:r>
            <a:endParaRPr b="1" sz="2400">
              <a:latin typeface="Calibri"/>
              <a:ea typeface="Calibri"/>
              <a:cs typeface="Calibri"/>
              <a:sym typeface="Calibri"/>
            </a:endParaRPr>
          </a:p>
        </p:txBody>
      </p:sp>
      <p:pic>
        <p:nvPicPr>
          <p:cNvPr id="343" name="Google Shape;343;p47"/>
          <p:cNvPicPr preferRelativeResize="0"/>
          <p:nvPr/>
        </p:nvPicPr>
        <p:blipFill>
          <a:blip r:embed="rId5">
            <a:alphaModFix/>
          </a:blip>
          <a:stretch>
            <a:fillRect/>
          </a:stretch>
        </p:blipFill>
        <p:spPr>
          <a:xfrm>
            <a:off x="200600" y="509974"/>
            <a:ext cx="8742799" cy="4371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pic>
        <p:nvPicPr>
          <p:cNvPr id="348" name="Google Shape;348;p48"/>
          <p:cNvPicPr preferRelativeResize="0"/>
          <p:nvPr/>
        </p:nvPicPr>
        <p:blipFill>
          <a:blip r:embed="rId3">
            <a:alphaModFix/>
          </a:blip>
          <a:stretch>
            <a:fillRect/>
          </a:stretch>
        </p:blipFill>
        <p:spPr>
          <a:xfrm>
            <a:off x="769277" y="1870254"/>
            <a:ext cx="2000935" cy="1811774"/>
          </a:xfrm>
          <a:prstGeom prst="rect">
            <a:avLst/>
          </a:prstGeom>
          <a:noFill/>
          <a:ln>
            <a:noFill/>
          </a:ln>
        </p:spPr>
      </p:pic>
      <p:pic>
        <p:nvPicPr>
          <p:cNvPr id="349" name="Google Shape;349;p48"/>
          <p:cNvPicPr preferRelativeResize="0"/>
          <p:nvPr/>
        </p:nvPicPr>
        <p:blipFill>
          <a:blip r:embed="rId4">
            <a:alphaModFix/>
          </a:blip>
          <a:stretch>
            <a:fillRect/>
          </a:stretch>
        </p:blipFill>
        <p:spPr>
          <a:xfrm>
            <a:off x="5253172" y="380400"/>
            <a:ext cx="3412923" cy="4035625"/>
          </a:xfrm>
          <a:prstGeom prst="rect">
            <a:avLst/>
          </a:prstGeom>
          <a:noFill/>
          <a:ln>
            <a:noFill/>
          </a:ln>
        </p:spPr>
      </p:pic>
      <p:pic>
        <p:nvPicPr>
          <p:cNvPr id="350" name="Google Shape;350;p48"/>
          <p:cNvPicPr preferRelativeResize="0"/>
          <p:nvPr/>
        </p:nvPicPr>
        <p:blipFill>
          <a:blip r:embed="rId5">
            <a:alphaModFix/>
          </a:blip>
          <a:stretch>
            <a:fillRect/>
          </a:stretch>
        </p:blipFill>
        <p:spPr>
          <a:xfrm>
            <a:off x="-329325" y="154925"/>
            <a:ext cx="4306800" cy="781525"/>
          </a:xfrm>
          <a:prstGeom prst="rect">
            <a:avLst/>
          </a:prstGeom>
          <a:noFill/>
          <a:ln>
            <a:noFill/>
          </a:ln>
        </p:spPr>
      </p:pic>
      <p:sp>
        <p:nvSpPr>
          <p:cNvPr id="351" name="Google Shape;351;p48"/>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Little inventors, big ideas</a:t>
            </a:r>
            <a:endParaRPr b="1" sz="2400">
              <a:latin typeface="Calibri"/>
              <a:ea typeface="Calibri"/>
              <a:cs typeface="Calibri"/>
              <a:sym typeface="Calibri"/>
            </a:endParaRPr>
          </a:p>
        </p:txBody>
      </p:sp>
      <p:sp>
        <p:nvSpPr>
          <p:cNvPr id="352" name="Google Shape;352;p48"/>
          <p:cNvSpPr txBox="1"/>
          <p:nvPr/>
        </p:nvSpPr>
        <p:spPr>
          <a:xfrm>
            <a:off x="451375" y="4139838"/>
            <a:ext cx="2146800" cy="51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No Plooshon Jacket</a:t>
            </a:r>
            <a:endParaRPr b="1" sz="1600"/>
          </a:p>
          <a:p>
            <a:pPr indent="0" lvl="0" marL="0" rtl="0" algn="l">
              <a:spcBef>
                <a:spcPts val="0"/>
              </a:spcBef>
              <a:spcAft>
                <a:spcPts val="0"/>
              </a:spcAft>
              <a:buNone/>
            </a:pPr>
            <a:r>
              <a:rPr lang="en" sz="1200"/>
              <a:t>Invented by Gruff, age 6 </a:t>
            </a:r>
            <a:endParaRPr sz="1200"/>
          </a:p>
          <a:p>
            <a:pPr indent="0" lvl="0" marL="0" rtl="0" algn="l">
              <a:spcBef>
                <a:spcPts val="0"/>
              </a:spcBef>
              <a:spcAft>
                <a:spcPts val="0"/>
              </a:spcAft>
              <a:buNone/>
            </a:pPr>
            <a:r>
              <a:rPr lang="en" sz="1200"/>
              <a:t>From London, UK</a:t>
            </a:r>
            <a:endParaRPr sz="1200"/>
          </a:p>
        </p:txBody>
      </p:sp>
      <p:pic>
        <p:nvPicPr>
          <p:cNvPr id="353" name="Google Shape;353;p48"/>
          <p:cNvPicPr preferRelativeResize="0"/>
          <p:nvPr/>
        </p:nvPicPr>
        <p:blipFill rotWithShape="1">
          <a:blip r:embed="rId6">
            <a:alphaModFix/>
          </a:blip>
          <a:srcRect b="0" l="0" r="13314" t="0"/>
          <a:stretch/>
        </p:blipFill>
        <p:spPr>
          <a:xfrm>
            <a:off x="265250" y="727350"/>
            <a:ext cx="2958475" cy="3412500"/>
          </a:xfrm>
          <a:prstGeom prst="rect">
            <a:avLst/>
          </a:prstGeom>
          <a:noFill/>
          <a:ln>
            <a:noFill/>
          </a:ln>
        </p:spPr>
      </p:pic>
      <p:pic>
        <p:nvPicPr>
          <p:cNvPr id="354" name="Google Shape;354;p48"/>
          <p:cNvPicPr preferRelativeResize="0"/>
          <p:nvPr/>
        </p:nvPicPr>
        <p:blipFill>
          <a:blip r:embed="rId7">
            <a:alphaModFix/>
          </a:blip>
          <a:stretch>
            <a:fillRect/>
          </a:stretch>
        </p:blipFill>
        <p:spPr>
          <a:xfrm>
            <a:off x="5541950" y="3682025"/>
            <a:ext cx="1522473" cy="1179024"/>
          </a:xfrm>
          <a:prstGeom prst="rect">
            <a:avLst/>
          </a:prstGeom>
          <a:noFill/>
          <a:ln>
            <a:noFill/>
          </a:ln>
        </p:spPr>
      </p:pic>
      <p:sp>
        <p:nvSpPr>
          <p:cNvPr id="355" name="Google Shape;355;p48"/>
          <p:cNvSpPr txBox="1"/>
          <p:nvPr/>
        </p:nvSpPr>
        <p:spPr>
          <a:xfrm>
            <a:off x="3278600" y="1122375"/>
            <a:ext cx="1919700" cy="1811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i="1" lang="en" sz="1300">
                <a:solidFill>
                  <a:srgbClr val="171717"/>
                </a:solidFill>
                <a:highlight>
                  <a:srgbClr val="FFFFFF"/>
                </a:highlight>
                <a:latin typeface="Helvetica Neue"/>
                <a:ea typeface="Helvetica Neue"/>
                <a:cs typeface="Helvetica Neue"/>
                <a:sym typeface="Helvetica Neue"/>
              </a:rPr>
              <a:t>“This is a No Plooshon Jacket and it keeps car fumes away from the person wearing it. It is made of waterproof fabric (polyester) and has a filter over the face that you can see through. This is for people who want to keep away from the car fumes and people with asthma like me. The jacket sleeves are reflective so people can see you.”</a:t>
            </a:r>
            <a:endParaRPr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pic>
        <p:nvPicPr>
          <p:cNvPr id="360" name="Google Shape;360;p49"/>
          <p:cNvPicPr preferRelativeResize="0"/>
          <p:nvPr/>
        </p:nvPicPr>
        <p:blipFill>
          <a:blip r:embed="rId3">
            <a:alphaModFix/>
          </a:blip>
          <a:stretch>
            <a:fillRect/>
          </a:stretch>
        </p:blipFill>
        <p:spPr>
          <a:xfrm>
            <a:off x="-828050" y="154925"/>
            <a:ext cx="3278626" cy="781500"/>
          </a:xfrm>
          <a:prstGeom prst="rect">
            <a:avLst/>
          </a:prstGeom>
          <a:noFill/>
          <a:ln>
            <a:noFill/>
          </a:ln>
        </p:spPr>
      </p:pic>
      <p:sp>
        <p:nvSpPr>
          <p:cNvPr id="361" name="Google Shape;361;p49"/>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Switch it up!</a:t>
            </a:r>
            <a:endParaRPr b="1" sz="2400">
              <a:latin typeface="Calibri"/>
              <a:ea typeface="Calibri"/>
              <a:cs typeface="Calibri"/>
              <a:sym typeface="Calibri"/>
            </a:endParaRPr>
          </a:p>
        </p:txBody>
      </p:sp>
      <p:pic>
        <p:nvPicPr>
          <p:cNvPr id="362" name="Google Shape;362;p49"/>
          <p:cNvPicPr preferRelativeResize="0"/>
          <p:nvPr/>
        </p:nvPicPr>
        <p:blipFill>
          <a:blip r:embed="rId4">
            <a:alphaModFix/>
          </a:blip>
          <a:stretch>
            <a:fillRect/>
          </a:stretch>
        </p:blipFill>
        <p:spPr>
          <a:xfrm>
            <a:off x="265250" y="2205075"/>
            <a:ext cx="2478802" cy="1689799"/>
          </a:xfrm>
          <a:prstGeom prst="rect">
            <a:avLst/>
          </a:prstGeom>
          <a:noFill/>
          <a:ln>
            <a:noFill/>
          </a:ln>
        </p:spPr>
      </p:pic>
      <p:pic>
        <p:nvPicPr>
          <p:cNvPr id="363" name="Google Shape;363;p49"/>
          <p:cNvPicPr preferRelativeResize="0"/>
          <p:nvPr/>
        </p:nvPicPr>
        <p:blipFill>
          <a:blip r:embed="rId4">
            <a:alphaModFix/>
          </a:blip>
          <a:stretch>
            <a:fillRect/>
          </a:stretch>
        </p:blipFill>
        <p:spPr>
          <a:xfrm>
            <a:off x="3123400" y="1139738"/>
            <a:ext cx="2478802" cy="1689799"/>
          </a:xfrm>
          <a:prstGeom prst="rect">
            <a:avLst/>
          </a:prstGeom>
          <a:noFill/>
          <a:ln>
            <a:noFill/>
          </a:ln>
        </p:spPr>
      </p:pic>
      <p:pic>
        <p:nvPicPr>
          <p:cNvPr id="364" name="Google Shape;364;p49"/>
          <p:cNvPicPr preferRelativeResize="0"/>
          <p:nvPr/>
        </p:nvPicPr>
        <p:blipFill>
          <a:blip r:embed="rId4">
            <a:alphaModFix/>
          </a:blip>
          <a:stretch>
            <a:fillRect/>
          </a:stretch>
        </p:blipFill>
        <p:spPr>
          <a:xfrm>
            <a:off x="3047200" y="3118013"/>
            <a:ext cx="2478802" cy="1689799"/>
          </a:xfrm>
          <a:prstGeom prst="rect">
            <a:avLst/>
          </a:prstGeom>
          <a:noFill/>
          <a:ln>
            <a:noFill/>
          </a:ln>
        </p:spPr>
      </p:pic>
      <p:sp>
        <p:nvSpPr>
          <p:cNvPr id="365" name="Google Shape;365;p49"/>
          <p:cNvSpPr txBox="1"/>
          <p:nvPr/>
        </p:nvSpPr>
        <p:spPr>
          <a:xfrm>
            <a:off x="3799800" y="1743900"/>
            <a:ext cx="1544400" cy="6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 the desert</a:t>
            </a:r>
            <a:endParaRPr/>
          </a:p>
        </p:txBody>
      </p:sp>
      <p:sp>
        <p:nvSpPr>
          <p:cNvPr id="366" name="Google Shape;366;p49"/>
          <p:cNvSpPr txBox="1"/>
          <p:nvPr/>
        </p:nvSpPr>
        <p:spPr>
          <a:xfrm>
            <a:off x="3723600" y="3742475"/>
            <a:ext cx="1544400" cy="6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On the moon</a:t>
            </a:r>
            <a:endParaRPr/>
          </a:p>
        </p:txBody>
      </p:sp>
      <p:sp>
        <p:nvSpPr>
          <p:cNvPr id="367" name="Google Shape;367;p49"/>
          <p:cNvSpPr txBox="1"/>
          <p:nvPr/>
        </p:nvSpPr>
        <p:spPr>
          <a:xfrm>
            <a:off x="6138250" y="248375"/>
            <a:ext cx="2858100" cy="272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Gets hot really quickly</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Might get sand in their eyes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ball can’t travel across sand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Hard to run on sand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Could bump into a cactus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368" name="Google Shape;368;p49"/>
          <p:cNvPicPr preferRelativeResize="0"/>
          <p:nvPr/>
        </p:nvPicPr>
        <p:blipFill>
          <a:blip r:embed="rId5">
            <a:alphaModFix/>
          </a:blip>
          <a:stretch>
            <a:fillRect/>
          </a:stretch>
        </p:blipFill>
        <p:spPr>
          <a:xfrm>
            <a:off x="2450576" y="3381300"/>
            <a:ext cx="867327" cy="438000"/>
          </a:xfrm>
          <a:prstGeom prst="rect">
            <a:avLst/>
          </a:prstGeom>
          <a:noFill/>
          <a:ln>
            <a:noFill/>
          </a:ln>
        </p:spPr>
      </p:pic>
      <p:pic>
        <p:nvPicPr>
          <p:cNvPr id="369" name="Google Shape;369;p49"/>
          <p:cNvPicPr preferRelativeResize="0"/>
          <p:nvPr/>
        </p:nvPicPr>
        <p:blipFill>
          <a:blip r:embed="rId5">
            <a:alphaModFix/>
          </a:blip>
          <a:stretch>
            <a:fillRect/>
          </a:stretch>
        </p:blipFill>
        <p:spPr>
          <a:xfrm flipH="1" rot="10800000">
            <a:off x="2450576" y="2205075"/>
            <a:ext cx="867327" cy="438000"/>
          </a:xfrm>
          <a:prstGeom prst="rect">
            <a:avLst/>
          </a:prstGeom>
          <a:noFill/>
          <a:ln>
            <a:noFill/>
          </a:ln>
        </p:spPr>
      </p:pic>
      <p:sp>
        <p:nvSpPr>
          <p:cNvPr id="370" name="Google Shape;370;p49"/>
          <p:cNvSpPr txBox="1"/>
          <p:nvPr/>
        </p:nvSpPr>
        <p:spPr>
          <a:xfrm>
            <a:off x="6062050" y="2785325"/>
            <a:ext cx="2858100" cy="260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ball might float away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Can’t get any speed because no gravity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ball or player could fall down a moon crater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Not enough people to play with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371" name="Google Shape;371;p49"/>
          <p:cNvPicPr preferRelativeResize="0"/>
          <p:nvPr/>
        </p:nvPicPr>
        <p:blipFill>
          <a:blip r:embed="rId6">
            <a:alphaModFix/>
          </a:blip>
          <a:stretch>
            <a:fillRect/>
          </a:stretch>
        </p:blipFill>
        <p:spPr>
          <a:xfrm>
            <a:off x="6034087" y="2757750"/>
            <a:ext cx="2914027" cy="2257925"/>
          </a:xfrm>
          <a:prstGeom prst="rect">
            <a:avLst/>
          </a:prstGeom>
          <a:noFill/>
          <a:ln>
            <a:noFill/>
          </a:ln>
        </p:spPr>
      </p:pic>
      <p:pic>
        <p:nvPicPr>
          <p:cNvPr id="372" name="Google Shape;372;p49"/>
          <p:cNvPicPr preferRelativeResize="0"/>
          <p:nvPr/>
        </p:nvPicPr>
        <p:blipFill>
          <a:blip r:embed="rId6">
            <a:alphaModFix/>
          </a:blip>
          <a:stretch>
            <a:fillRect/>
          </a:stretch>
        </p:blipFill>
        <p:spPr>
          <a:xfrm>
            <a:off x="6034100" y="154925"/>
            <a:ext cx="2914027" cy="2416824"/>
          </a:xfrm>
          <a:prstGeom prst="rect">
            <a:avLst/>
          </a:prstGeom>
          <a:noFill/>
          <a:ln>
            <a:noFill/>
          </a:ln>
        </p:spPr>
      </p:pic>
      <p:pic>
        <p:nvPicPr>
          <p:cNvPr id="373" name="Google Shape;373;p49"/>
          <p:cNvPicPr preferRelativeResize="0"/>
          <p:nvPr/>
        </p:nvPicPr>
        <p:blipFill>
          <a:blip r:embed="rId5">
            <a:alphaModFix/>
          </a:blip>
          <a:stretch>
            <a:fillRect/>
          </a:stretch>
        </p:blipFill>
        <p:spPr>
          <a:xfrm flipH="1" rot="10800000">
            <a:off x="5344200" y="1357175"/>
            <a:ext cx="765775" cy="386725"/>
          </a:xfrm>
          <a:prstGeom prst="rect">
            <a:avLst/>
          </a:prstGeom>
          <a:noFill/>
          <a:ln>
            <a:noFill/>
          </a:ln>
        </p:spPr>
      </p:pic>
      <p:pic>
        <p:nvPicPr>
          <p:cNvPr id="374" name="Google Shape;374;p49"/>
          <p:cNvPicPr preferRelativeResize="0"/>
          <p:nvPr/>
        </p:nvPicPr>
        <p:blipFill>
          <a:blip r:embed="rId5">
            <a:alphaModFix/>
          </a:blip>
          <a:stretch>
            <a:fillRect/>
          </a:stretch>
        </p:blipFill>
        <p:spPr>
          <a:xfrm>
            <a:off x="5331713" y="4287120"/>
            <a:ext cx="790750" cy="399330"/>
          </a:xfrm>
          <a:prstGeom prst="rect">
            <a:avLst/>
          </a:prstGeom>
          <a:noFill/>
          <a:ln>
            <a:noFill/>
          </a:ln>
        </p:spPr>
      </p:pic>
      <p:pic>
        <p:nvPicPr>
          <p:cNvPr id="375" name="Google Shape;375;p49"/>
          <p:cNvPicPr preferRelativeResize="0"/>
          <p:nvPr/>
        </p:nvPicPr>
        <p:blipFill rotWithShape="1">
          <a:blip r:embed="rId7">
            <a:alphaModFix/>
          </a:blip>
          <a:srcRect b="1005" l="63925" r="20581" t="62306"/>
          <a:stretch/>
        </p:blipFill>
        <p:spPr>
          <a:xfrm>
            <a:off x="766050" y="2343175"/>
            <a:ext cx="1278833" cy="14135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id="380" name="Google Shape;380;p50"/>
          <p:cNvPicPr preferRelativeResize="0"/>
          <p:nvPr/>
        </p:nvPicPr>
        <p:blipFill>
          <a:blip r:embed="rId3">
            <a:alphaModFix/>
          </a:blip>
          <a:stretch>
            <a:fillRect/>
          </a:stretch>
        </p:blipFill>
        <p:spPr>
          <a:xfrm>
            <a:off x="-329325" y="154925"/>
            <a:ext cx="3613725" cy="781525"/>
          </a:xfrm>
          <a:prstGeom prst="rect">
            <a:avLst/>
          </a:prstGeom>
          <a:noFill/>
          <a:ln>
            <a:noFill/>
          </a:ln>
        </p:spPr>
      </p:pic>
      <p:sp>
        <p:nvSpPr>
          <p:cNvPr id="381" name="Google Shape;381;p50"/>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Now it’s your turn!</a:t>
            </a:r>
            <a:endParaRPr b="1" sz="2400">
              <a:latin typeface="Calibri"/>
              <a:ea typeface="Calibri"/>
              <a:cs typeface="Calibri"/>
              <a:sym typeface="Calibri"/>
            </a:endParaRPr>
          </a:p>
        </p:txBody>
      </p:sp>
      <p:pic>
        <p:nvPicPr>
          <p:cNvPr id="382" name="Google Shape;382;p50"/>
          <p:cNvPicPr preferRelativeResize="0"/>
          <p:nvPr/>
        </p:nvPicPr>
        <p:blipFill>
          <a:blip r:embed="rId4">
            <a:alphaModFix/>
          </a:blip>
          <a:stretch>
            <a:fillRect/>
          </a:stretch>
        </p:blipFill>
        <p:spPr>
          <a:xfrm rot="151808">
            <a:off x="5120649" y="2796250"/>
            <a:ext cx="2609573" cy="2016498"/>
          </a:xfrm>
          <a:prstGeom prst="rect">
            <a:avLst/>
          </a:prstGeom>
          <a:noFill/>
          <a:ln>
            <a:noFill/>
          </a:ln>
          <a:effectLst>
            <a:outerShdw blurRad="57150" rotWithShape="0" algn="bl" dir="5400000" dist="19050">
              <a:srgbClr val="000000">
                <a:alpha val="50000"/>
              </a:srgbClr>
            </a:outerShdw>
          </a:effectLst>
        </p:spPr>
      </p:pic>
      <p:pic>
        <p:nvPicPr>
          <p:cNvPr id="383" name="Google Shape;383;p50"/>
          <p:cNvPicPr preferRelativeResize="0"/>
          <p:nvPr/>
        </p:nvPicPr>
        <p:blipFill>
          <a:blip r:embed="rId5">
            <a:alphaModFix/>
          </a:blip>
          <a:stretch>
            <a:fillRect/>
          </a:stretch>
        </p:blipFill>
        <p:spPr>
          <a:xfrm rot="6">
            <a:off x="5671281" y="597686"/>
            <a:ext cx="2568943" cy="1992662"/>
          </a:xfrm>
          <a:prstGeom prst="rect">
            <a:avLst/>
          </a:prstGeom>
          <a:noFill/>
          <a:ln>
            <a:noFill/>
          </a:ln>
          <a:effectLst>
            <a:outerShdw blurRad="57150" rotWithShape="0" algn="bl" dir="5400000" dist="19050">
              <a:srgbClr val="000000">
                <a:alpha val="50000"/>
              </a:srgbClr>
            </a:outerShdw>
          </a:effectLst>
        </p:spPr>
      </p:pic>
      <p:pic>
        <p:nvPicPr>
          <p:cNvPr id="384" name="Google Shape;384;p50"/>
          <p:cNvPicPr preferRelativeResize="0"/>
          <p:nvPr/>
        </p:nvPicPr>
        <p:blipFill>
          <a:blip r:embed="rId6">
            <a:alphaModFix/>
          </a:blip>
          <a:stretch>
            <a:fillRect/>
          </a:stretch>
        </p:blipFill>
        <p:spPr>
          <a:xfrm rot="-132101">
            <a:off x="5414833" y="339048"/>
            <a:ext cx="2625830" cy="2036786"/>
          </a:xfrm>
          <a:prstGeom prst="rect">
            <a:avLst/>
          </a:prstGeom>
          <a:noFill/>
          <a:ln>
            <a:noFill/>
          </a:ln>
          <a:effectLst>
            <a:outerShdw blurRad="57150" rotWithShape="0" algn="bl" dir="5400000" dist="19050">
              <a:srgbClr val="000000">
                <a:alpha val="50000"/>
              </a:srgbClr>
            </a:outerShdw>
          </a:effectLst>
        </p:spPr>
      </p:pic>
      <p:pic>
        <p:nvPicPr>
          <p:cNvPr id="385" name="Google Shape;385;p50"/>
          <p:cNvPicPr preferRelativeResize="0"/>
          <p:nvPr/>
        </p:nvPicPr>
        <p:blipFill>
          <a:blip r:embed="rId7">
            <a:alphaModFix/>
          </a:blip>
          <a:stretch>
            <a:fillRect/>
          </a:stretch>
        </p:blipFill>
        <p:spPr>
          <a:xfrm>
            <a:off x="459388" y="1431525"/>
            <a:ext cx="3918515" cy="3027950"/>
          </a:xfrm>
          <a:prstGeom prst="rect">
            <a:avLst/>
          </a:prstGeom>
          <a:noFill/>
          <a:ln>
            <a:noFill/>
          </a:ln>
          <a:effectLst>
            <a:outerShdw blurRad="57150" rotWithShape="0" algn="bl" dir="5400000" dist="19050">
              <a:srgbClr val="000000">
                <a:alpha val="50000"/>
              </a:srgbClr>
            </a:outerShdw>
          </a:effectLst>
        </p:spPr>
      </p:pic>
      <p:pic>
        <p:nvPicPr>
          <p:cNvPr id="386" name="Google Shape;386;p50"/>
          <p:cNvPicPr preferRelativeResize="0"/>
          <p:nvPr/>
        </p:nvPicPr>
        <p:blipFill>
          <a:blip r:embed="rId8">
            <a:alphaModFix/>
          </a:blip>
          <a:stretch>
            <a:fillRect/>
          </a:stretch>
        </p:blipFill>
        <p:spPr>
          <a:xfrm>
            <a:off x="7550831" y="3096570"/>
            <a:ext cx="782374" cy="104890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id="391" name="Google Shape;391;p51"/>
          <p:cNvPicPr preferRelativeResize="0"/>
          <p:nvPr/>
        </p:nvPicPr>
        <p:blipFill>
          <a:blip r:embed="rId3">
            <a:alphaModFix/>
          </a:blip>
          <a:stretch>
            <a:fillRect/>
          </a:stretch>
        </p:blipFill>
        <p:spPr>
          <a:xfrm>
            <a:off x="0" y="0"/>
            <a:ext cx="9143997" cy="5143501"/>
          </a:xfrm>
          <a:prstGeom prst="rect">
            <a:avLst/>
          </a:prstGeom>
          <a:noFill/>
          <a:ln>
            <a:noFill/>
          </a:ln>
        </p:spPr>
      </p:pic>
      <p:pic>
        <p:nvPicPr>
          <p:cNvPr id="392" name="Google Shape;392;p51"/>
          <p:cNvPicPr preferRelativeResize="0"/>
          <p:nvPr/>
        </p:nvPicPr>
        <p:blipFill>
          <a:blip r:embed="rId4">
            <a:alphaModFix/>
          </a:blip>
          <a:stretch>
            <a:fillRect/>
          </a:stretch>
        </p:blipFill>
        <p:spPr>
          <a:xfrm>
            <a:off x="527050" y="4019876"/>
            <a:ext cx="1632388" cy="7283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grpSp>
        <p:nvGrpSpPr>
          <p:cNvPr id="397" name="Google Shape;397;p52"/>
          <p:cNvGrpSpPr/>
          <p:nvPr/>
        </p:nvGrpSpPr>
        <p:grpSpPr>
          <a:xfrm>
            <a:off x="0" y="19625"/>
            <a:ext cx="9144001" cy="5143500"/>
            <a:chOff x="0" y="19625"/>
            <a:chExt cx="9144001" cy="5143500"/>
          </a:xfrm>
        </p:grpSpPr>
        <p:pic>
          <p:nvPicPr>
            <p:cNvPr id="398" name="Google Shape;398;p52"/>
            <p:cNvPicPr preferRelativeResize="0"/>
            <p:nvPr/>
          </p:nvPicPr>
          <p:blipFill rotWithShape="1">
            <a:blip r:embed="rId3">
              <a:alphaModFix/>
            </a:blip>
            <a:srcRect b="15088" l="61118" r="13861" t="0"/>
            <a:stretch/>
          </p:blipFill>
          <p:spPr>
            <a:xfrm>
              <a:off x="0" y="533975"/>
              <a:ext cx="2380276" cy="4609525"/>
            </a:xfrm>
            <a:prstGeom prst="rect">
              <a:avLst/>
            </a:prstGeom>
            <a:noFill/>
            <a:ln>
              <a:noFill/>
            </a:ln>
          </p:spPr>
        </p:pic>
        <p:pic>
          <p:nvPicPr>
            <p:cNvPr id="399" name="Google Shape;399;p52"/>
            <p:cNvPicPr preferRelativeResize="0"/>
            <p:nvPr/>
          </p:nvPicPr>
          <p:blipFill rotWithShape="1">
            <a:blip r:embed="rId3">
              <a:alphaModFix/>
            </a:blip>
            <a:srcRect b="9690" l="4804" r="21509" t="0"/>
            <a:stretch/>
          </p:blipFill>
          <p:spPr>
            <a:xfrm>
              <a:off x="1789725" y="19625"/>
              <a:ext cx="7354276" cy="5143500"/>
            </a:xfrm>
            <a:prstGeom prst="rect">
              <a:avLst/>
            </a:prstGeom>
            <a:noFill/>
            <a:ln>
              <a:noFill/>
            </a:ln>
          </p:spPr>
        </p:pic>
      </p:grpSp>
      <p:pic>
        <p:nvPicPr>
          <p:cNvPr id="400" name="Google Shape;400;p52"/>
          <p:cNvPicPr preferRelativeResize="0"/>
          <p:nvPr/>
        </p:nvPicPr>
        <p:blipFill>
          <a:blip r:embed="rId4">
            <a:alphaModFix/>
          </a:blip>
          <a:stretch>
            <a:fillRect/>
          </a:stretch>
        </p:blipFill>
        <p:spPr>
          <a:xfrm>
            <a:off x="-329325" y="154925"/>
            <a:ext cx="4025025" cy="781525"/>
          </a:xfrm>
          <a:prstGeom prst="rect">
            <a:avLst/>
          </a:prstGeom>
          <a:noFill/>
          <a:ln>
            <a:noFill/>
          </a:ln>
        </p:spPr>
      </p:pic>
      <p:sp>
        <p:nvSpPr>
          <p:cNvPr id="401" name="Google Shape;401;p52"/>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world is your oyster</a:t>
            </a:r>
            <a:endParaRPr b="1" sz="2400">
              <a:latin typeface="Calibri"/>
              <a:ea typeface="Calibri"/>
              <a:cs typeface="Calibri"/>
              <a:sym typeface="Calibri"/>
            </a:endParaRPr>
          </a:p>
        </p:txBody>
      </p:sp>
      <p:pic>
        <p:nvPicPr>
          <p:cNvPr id="402" name="Google Shape;402;p52"/>
          <p:cNvPicPr preferRelativeResize="0"/>
          <p:nvPr/>
        </p:nvPicPr>
        <p:blipFill rotWithShape="1">
          <a:blip r:embed="rId5">
            <a:alphaModFix/>
          </a:blip>
          <a:srcRect b="18539" l="5582" r="70456" t="27956"/>
          <a:stretch/>
        </p:blipFill>
        <p:spPr>
          <a:xfrm>
            <a:off x="265250" y="1365075"/>
            <a:ext cx="1803474" cy="33212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pic>
        <p:nvPicPr>
          <p:cNvPr id="407" name="Google Shape;407;p53"/>
          <p:cNvPicPr preferRelativeResize="0"/>
          <p:nvPr/>
        </p:nvPicPr>
        <p:blipFill rotWithShape="1">
          <a:blip r:embed="rId3">
            <a:alphaModFix/>
          </a:blip>
          <a:srcRect b="52847" l="28584" r="12588" t="0"/>
          <a:stretch/>
        </p:blipFill>
        <p:spPr>
          <a:xfrm>
            <a:off x="1516575" y="523725"/>
            <a:ext cx="5763932" cy="4619776"/>
          </a:xfrm>
          <a:prstGeom prst="rect">
            <a:avLst/>
          </a:prstGeom>
          <a:noFill/>
          <a:ln>
            <a:noFill/>
          </a:ln>
        </p:spPr>
      </p:pic>
      <p:pic>
        <p:nvPicPr>
          <p:cNvPr id="408" name="Google Shape;408;p53"/>
          <p:cNvPicPr preferRelativeResize="0"/>
          <p:nvPr/>
        </p:nvPicPr>
        <p:blipFill>
          <a:blip r:embed="rId4">
            <a:alphaModFix/>
          </a:blip>
          <a:stretch>
            <a:fillRect/>
          </a:stretch>
        </p:blipFill>
        <p:spPr>
          <a:xfrm>
            <a:off x="-329325" y="154925"/>
            <a:ext cx="2763000" cy="781525"/>
          </a:xfrm>
          <a:prstGeom prst="rect">
            <a:avLst/>
          </a:prstGeom>
          <a:noFill/>
          <a:ln>
            <a:noFill/>
          </a:ln>
        </p:spPr>
      </p:pic>
      <p:sp>
        <p:nvSpPr>
          <p:cNvPr id="409" name="Google Shape;409;p53"/>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More or less</a:t>
            </a:r>
            <a:endParaRPr b="1" sz="240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grpSp>
        <p:nvGrpSpPr>
          <p:cNvPr id="414" name="Google Shape;414;p54"/>
          <p:cNvGrpSpPr/>
          <p:nvPr/>
        </p:nvGrpSpPr>
        <p:grpSpPr>
          <a:xfrm>
            <a:off x="2978018" y="76105"/>
            <a:ext cx="3481897" cy="5143681"/>
            <a:chOff x="6183175" y="136525"/>
            <a:chExt cx="3098876" cy="4870449"/>
          </a:xfrm>
        </p:grpSpPr>
        <p:pic>
          <p:nvPicPr>
            <p:cNvPr id="415" name="Google Shape;415;p54"/>
            <p:cNvPicPr preferRelativeResize="0"/>
            <p:nvPr/>
          </p:nvPicPr>
          <p:blipFill rotWithShape="1">
            <a:blip r:embed="rId3">
              <a:alphaModFix/>
            </a:blip>
            <a:srcRect b="0" l="70595" r="0" t="0"/>
            <a:stretch/>
          </p:blipFill>
          <p:spPr>
            <a:xfrm>
              <a:off x="6593249" y="136525"/>
              <a:ext cx="2688802" cy="4870449"/>
            </a:xfrm>
            <a:prstGeom prst="rect">
              <a:avLst/>
            </a:prstGeom>
            <a:noFill/>
            <a:ln>
              <a:noFill/>
            </a:ln>
          </p:spPr>
        </p:pic>
        <p:sp>
          <p:nvSpPr>
            <p:cNvPr id="416" name="Google Shape;416;p54"/>
            <p:cNvSpPr/>
            <p:nvPr/>
          </p:nvSpPr>
          <p:spPr>
            <a:xfrm>
              <a:off x="6183175" y="3180375"/>
              <a:ext cx="871800" cy="1146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417" name="Google Shape;417;p54"/>
          <p:cNvPicPr preferRelativeResize="0"/>
          <p:nvPr/>
        </p:nvPicPr>
        <p:blipFill>
          <a:blip r:embed="rId4">
            <a:alphaModFix/>
          </a:blip>
          <a:stretch>
            <a:fillRect/>
          </a:stretch>
        </p:blipFill>
        <p:spPr>
          <a:xfrm>
            <a:off x="-329325" y="154925"/>
            <a:ext cx="3567825" cy="781525"/>
          </a:xfrm>
          <a:prstGeom prst="rect">
            <a:avLst/>
          </a:prstGeom>
          <a:noFill/>
          <a:ln>
            <a:noFill/>
          </a:ln>
        </p:spPr>
      </p:pic>
      <p:sp>
        <p:nvSpPr>
          <p:cNvPr id="418" name="Google Shape;418;p54"/>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New ideas needed!</a:t>
            </a:r>
            <a:endParaRPr b="1" sz="2400">
              <a:latin typeface="Calibri"/>
              <a:ea typeface="Calibri"/>
              <a:cs typeface="Calibri"/>
              <a:sym typeface="Calibri"/>
            </a:endParaRPr>
          </a:p>
        </p:txBody>
      </p:sp>
      <p:pic>
        <p:nvPicPr>
          <p:cNvPr id="419" name="Google Shape;419;p54"/>
          <p:cNvPicPr preferRelativeResize="0"/>
          <p:nvPr/>
        </p:nvPicPr>
        <p:blipFill>
          <a:blip r:embed="rId5">
            <a:alphaModFix/>
          </a:blip>
          <a:stretch>
            <a:fillRect/>
          </a:stretch>
        </p:blipFill>
        <p:spPr>
          <a:xfrm>
            <a:off x="475500" y="1832816"/>
            <a:ext cx="2763001" cy="2570059"/>
          </a:xfrm>
          <a:prstGeom prst="rect">
            <a:avLst/>
          </a:prstGeom>
          <a:noFill/>
          <a:ln>
            <a:noFill/>
          </a:ln>
        </p:spPr>
      </p:pic>
      <p:pic>
        <p:nvPicPr>
          <p:cNvPr id="420" name="Google Shape;420;p54"/>
          <p:cNvPicPr preferRelativeResize="0"/>
          <p:nvPr/>
        </p:nvPicPr>
        <p:blipFill rotWithShape="1">
          <a:blip r:embed="rId6">
            <a:alphaModFix/>
          </a:blip>
          <a:srcRect b="17833" l="3890" r="70415" t="31270"/>
          <a:stretch/>
        </p:blipFill>
        <p:spPr>
          <a:xfrm>
            <a:off x="6637725" y="1751101"/>
            <a:ext cx="2529152" cy="2504904"/>
          </a:xfrm>
          <a:prstGeom prst="rect">
            <a:avLst/>
          </a:prstGeom>
          <a:noFill/>
          <a:ln>
            <a:noFill/>
          </a:ln>
        </p:spPr>
      </p:pic>
      <p:sp>
        <p:nvSpPr>
          <p:cNvPr id="421" name="Google Shape;421;p54"/>
          <p:cNvSpPr txBox="1"/>
          <p:nvPr/>
        </p:nvSpPr>
        <p:spPr>
          <a:xfrm>
            <a:off x="6731000" y="1193800"/>
            <a:ext cx="1930500" cy="8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New ways to travel</a:t>
            </a:r>
            <a:endParaRPr sz="1600">
              <a:solidFill>
                <a:schemeClr val="dk1"/>
              </a:solidFill>
            </a:endParaRPr>
          </a:p>
        </p:txBody>
      </p:sp>
      <p:sp>
        <p:nvSpPr>
          <p:cNvPr id="422" name="Google Shape;422;p54"/>
          <p:cNvSpPr txBox="1"/>
          <p:nvPr/>
        </p:nvSpPr>
        <p:spPr>
          <a:xfrm>
            <a:off x="4165600" y="4495800"/>
            <a:ext cx="1930500" cy="8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New places to live</a:t>
            </a:r>
            <a:endParaRPr sz="1600">
              <a:solidFill>
                <a:schemeClr val="dk1"/>
              </a:solidFill>
            </a:endParaRPr>
          </a:p>
        </p:txBody>
      </p:sp>
      <p:sp>
        <p:nvSpPr>
          <p:cNvPr id="423" name="Google Shape;423;p54"/>
          <p:cNvSpPr txBox="1"/>
          <p:nvPr/>
        </p:nvSpPr>
        <p:spPr>
          <a:xfrm>
            <a:off x="609600" y="1193800"/>
            <a:ext cx="1930500" cy="8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New ways to eat</a:t>
            </a:r>
            <a:endParaRPr sz="1600">
              <a:solidFill>
                <a:schemeClr val="dk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pic>
        <p:nvPicPr>
          <p:cNvPr descr="A picture containing shirt, room  Description automatically generated" id="428" name="Google Shape;428;p55"/>
          <p:cNvPicPr preferRelativeResize="0"/>
          <p:nvPr/>
        </p:nvPicPr>
        <p:blipFill rotWithShape="1">
          <a:blip r:embed="rId3">
            <a:alphaModFix/>
          </a:blip>
          <a:srcRect b="0" l="0" r="0" t="0"/>
          <a:stretch/>
        </p:blipFill>
        <p:spPr>
          <a:xfrm>
            <a:off x="346158" y="634325"/>
            <a:ext cx="8066906" cy="4215750"/>
          </a:xfrm>
          <a:prstGeom prst="rect">
            <a:avLst/>
          </a:prstGeom>
          <a:noFill/>
          <a:ln>
            <a:noFill/>
          </a:ln>
        </p:spPr>
      </p:pic>
      <p:pic>
        <p:nvPicPr>
          <p:cNvPr descr="A close up of a logo&#10;&#10;Description automatically generated" id="429" name="Google Shape;429;p55"/>
          <p:cNvPicPr preferRelativeResize="0"/>
          <p:nvPr/>
        </p:nvPicPr>
        <p:blipFill rotWithShape="1">
          <a:blip r:embed="rId4">
            <a:alphaModFix/>
          </a:blip>
          <a:srcRect b="0" l="0" r="0" t="0"/>
          <a:stretch/>
        </p:blipFill>
        <p:spPr>
          <a:xfrm>
            <a:off x="207125" y="1364159"/>
            <a:ext cx="8595499" cy="3372097"/>
          </a:xfrm>
          <a:prstGeom prst="rect">
            <a:avLst/>
          </a:prstGeom>
          <a:noFill/>
          <a:ln>
            <a:noFill/>
          </a:ln>
        </p:spPr>
      </p:pic>
      <p:pic>
        <p:nvPicPr>
          <p:cNvPr id="430" name="Google Shape;430;p55"/>
          <p:cNvPicPr preferRelativeResize="0"/>
          <p:nvPr/>
        </p:nvPicPr>
        <p:blipFill rotWithShape="1">
          <a:blip r:embed="rId5">
            <a:alphaModFix/>
          </a:blip>
          <a:srcRect b="0" l="0" r="0" t="0"/>
          <a:stretch/>
        </p:blipFill>
        <p:spPr>
          <a:xfrm>
            <a:off x="-451100" y="265250"/>
            <a:ext cx="5023101" cy="915400"/>
          </a:xfrm>
          <a:prstGeom prst="rect">
            <a:avLst/>
          </a:prstGeom>
          <a:noFill/>
          <a:ln>
            <a:noFill/>
          </a:ln>
        </p:spPr>
      </p:pic>
      <p:sp>
        <p:nvSpPr>
          <p:cNvPr id="431" name="Google Shape;431;p55"/>
          <p:cNvSpPr txBox="1"/>
          <p:nvPr/>
        </p:nvSpPr>
        <p:spPr>
          <a:xfrm rot="-59903">
            <a:off x="423491" y="511557"/>
            <a:ext cx="3736167" cy="42276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latin typeface="Calibri"/>
                <a:ea typeface="Calibri"/>
                <a:cs typeface="Calibri"/>
                <a:sym typeface="Calibri"/>
              </a:rPr>
              <a:t>T</a:t>
            </a:r>
            <a:r>
              <a:rPr b="1" lang="en" sz="2400">
                <a:solidFill>
                  <a:srgbClr val="000000"/>
                </a:solidFill>
                <a:latin typeface="Calibri"/>
                <a:ea typeface="Calibri"/>
                <a:cs typeface="Calibri"/>
                <a:sym typeface="Calibri"/>
              </a:rPr>
              <a:t>hreats to our </a:t>
            </a:r>
            <a:r>
              <a:rPr b="1" lang="en" sz="2400">
                <a:latin typeface="Calibri"/>
                <a:ea typeface="Calibri"/>
                <a:cs typeface="Calibri"/>
                <a:sym typeface="Calibri"/>
              </a:rPr>
              <a:t>environment</a:t>
            </a:r>
            <a:endParaRPr sz="2400"/>
          </a:p>
        </p:txBody>
      </p:sp>
      <p:pic>
        <p:nvPicPr>
          <p:cNvPr id="432" name="Google Shape;432;p55"/>
          <p:cNvPicPr preferRelativeResize="0"/>
          <p:nvPr/>
        </p:nvPicPr>
        <p:blipFill rotWithShape="1">
          <a:blip r:embed="rId6">
            <a:alphaModFix/>
          </a:blip>
          <a:srcRect b="18223" l="67931" r="6893" t="48301"/>
          <a:stretch/>
        </p:blipFill>
        <p:spPr>
          <a:xfrm>
            <a:off x="3314154" y="2163279"/>
            <a:ext cx="2076813" cy="1902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C4AA0"/>
        </a:solidFill>
      </p:bgPr>
    </p:bg>
    <p:spTree>
      <p:nvGrpSpPr>
        <p:cNvPr id="129" name="Shape 129"/>
        <p:cNvGrpSpPr/>
        <p:nvPr/>
      </p:nvGrpSpPr>
      <p:grpSpPr>
        <a:xfrm>
          <a:off x="0" y="0"/>
          <a:ext cx="0" cy="0"/>
          <a:chOff x="0" y="0"/>
          <a:chExt cx="0" cy="0"/>
        </a:xfrm>
      </p:grpSpPr>
      <p:sp>
        <p:nvSpPr>
          <p:cNvPr id="130" name="Google Shape;130;p29"/>
          <p:cNvSpPr txBox="1"/>
          <p:nvPr/>
        </p:nvSpPr>
        <p:spPr>
          <a:xfrm>
            <a:off x="920200" y="4019875"/>
            <a:ext cx="7345500" cy="54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29"/>
          <p:cNvPicPr preferRelativeResize="0"/>
          <p:nvPr/>
        </p:nvPicPr>
        <p:blipFill>
          <a:blip r:embed="rId3">
            <a:alphaModFix/>
          </a:blip>
          <a:stretch>
            <a:fillRect/>
          </a:stretch>
        </p:blipFill>
        <p:spPr>
          <a:xfrm>
            <a:off x="0" y="0"/>
            <a:ext cx="9143997" cy="5143501"/>
          </a:xfrm>
          <a:prstGeom prst="rect">
            <a:avLst/>
          </a:prstGeom>
          <a:noFill/>
          <a:ln>
            <a:noFill/>
          </a:ln>
        </p:spPr>
      </p:pic>
      <p:pic>
        <p:nvPicPr>
          <p:cNvPr id="132" name="Google Shape;132;p29"/>
          <p:cNvPicPr preferRelativeResize="0"/>
          <p:nvPr/>
        </p:nvPicPr>
        <p:blipFill>
          <a:blip r:embed="rId4">
            <a:alphaModFix/>
          </a:blip>
          <a:stretch>
            <a:fillRect/>
          </a:stretch>
        </p:blipFill>
        <p:spPr>
          <a:xfrm>
            <a:off x="527050" y="4019876"/>
            <a:ext cx="1632388" cy="7283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pic>
        <p:nvPicPr>
          <p:cNvPr id="437" name="Google Shape;437;p56"/>
          <p:cNvPicPr preferRelativeResize="0"/>
          <p:nvPr/>
        </p:nvPicPr>
        <p:blipFill>
          <a:blip r:embed="rId3">
            <a:alphaModFix/>
          </a:blip>
          <a:stretch>
            <a:fillRect/>
          </a:stretch>
        </p:blipFill>
        <p:spPr>
          <a:xfrm>
            <a:off x="4172475" y="852838"/>
            <a:ext cx="2371725" cy="866775"/>
          </a:xfrm>
          <a:prstGeom prst="rect">
            <a:avLst/>
          </a:prstGeom>
          <a:noFill/>
          <a:ln>
            <a:noFill/>
          </a:ln>
        </p:spPr>
      </p:pic>
      <p:pic>
        <p:nvPicPr>
          <p:cNvPr id="438" name="Google Shape;438;p56"/>
          <p:cNvPicPr preferRelativeResize="0"/>
          <p:nvPr/>
        </p:nvPicPr>
        <p:blipFill>
          <a:blip r:embed="rId4">
            <a:alphaModFix/>
          </a:blip>
          <a:stretch>
            <a:fillRect/>
          </a:stretch>
        </p:blipFill>
        <p:spPr>
          <a:xfrm>
            <a:off x="2380872" y="1129150"/>
            <a:ext cx="1366622" cy="1919749"/>
          </a:xfrm>
          <a:prstGeom prst="rect">
            <a:avLst/>
          </a:prstGeom>
          <a:noFill/>
          <a:ln>
            <a:noFill/>
          </a:ln>
        </p:spPr>
      </p:pic>
      <p:pic>
        <p:nvPicPr>
          <p:cNvPr id="439" name="Google Shape;439;p56"/>
          <p:cNvPicPr preferRelativeResize="0"/>
          <p:nvPr/>
        </p:nvPicPr>
        <p:blipFill>
          <a:blip r:embed="rId5">
            <a:alphaModFix/>
          </a:blip>
          <a:stretch>
            <a:fillRect/>
          </a:stretch>
        </p:blipFill>
        <p:spPr>
          <a:xfrm>
            <a:off x="414250" y="3048899"/>
            <a:ext cx="3070300" cy="1768901"/>
          </a:xfrm>
          <a:prstGeom prst="rect">
            <a:avLst/>
          </a:prstGeom>
          <a:noFill/>
          <a:ln>
            <a:noFill/>
          </a:ln>
        </p:spPr>
      </p:pic>
      <p:pic>
        <p:nvPicPr>
          <p:cNvPr id="440" name="Google Shape;440;p56"/>
          <p:cNvPicPr preferRelativeResize="0"/>
          <p:nvPr/>
        </p:nvPicPr>
        <p:blipFill>
          <a:blip r:embed="rId6">
            <a:alphaModFix/>
          </a:blip>
          <a:stretch>
            <a:fillRect/>
          </a:stretch>
        </p:blipFill>
        <p:spPr>
          <a:xfrm>
            <a:off x="-329325" y="154925"/>
            <a:ext cx="3418874" cy="781525"/>
          </a:xfrm>
          <a:prstGeom prst="rect">
            <a:avLst/>
          </a:prstGeom>
          <a:noFill/>
          <a:ln>
            <a:noFill/>
          </a:ln>
        </p:spPr>
      </p:pic>
      <p:sp>
        <p:nvSpPr>
          <p:cNvPr id="441" name="Google Shape;441;p56"/>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future is now!</a:t>
            </a:r>
            <a:endParaRPr b="1" sz="2400">
              <a:latin typeface="Calibri"/>
              <a:ea typeface="Calibri"/>
              <a:cs typeface="Calibri"/>
              <a:sym typeface="Calibri"/>
            </a:endParaRPr>
          </a:p>
        </p:txBody>
      </p:sp>
      <p:pic>
        <p:nvPicPr>
          <p:cNvPr id="442" name="Google Shape;442;p56"/>
          <p:cNvPicPr preferRelativeResize="0"/>
          <p:nvPr/>
        </p:nvPicPr>
        <p:blipFill rotWithShape="1">
          <a:blip r:embed="rId7">
            <a:alphaModFix/>
          </a:blip>
          <a:srcRect b="11183" l="49080" r="0" t="29140"/>
          <a:stretch/>
        </p:blipFill>
        <p:spPr>
          <a:xfrm>
            <a:off x="6451225" y="2054274"/>
            <a:ext cx="2488600" cy="2916628"/>
          </a:xfrm>
          <a:prstGeom prst="rect">
            <a:avLst/>
          </a:prstGeom>
          <a:noFill/>
          <a:ln>
            <a:noFill/>
          </a:ln>
        </p:spPr>
      </p:pic>
      <p:pic>
        <p:nvPicPr>
          <p:cNvPr id="443" name="Google Shape;443;p56"/>
          <p:cNvPicPr preferRelativeResize="0"/>
          <p:nvPr/>
        </p:nvPicPr>
        <p:blipFill rotWithShape="1">
          <a:blip r:embed="rId8">
            <a:alphaModFix/>
          </a:blip>
          <a:srcRect b="0" l="0" r="21617" t="0"/>
          <a:stretch/>
        </p:blipFill>
        <p:spPr>
          <a:xfrm>
            <a:off x="3747500" y="1845125"/>
            <a:ext cx="2703726" cy="2828674"/>
          </a:xfrm>
          <a:prstGeom prst="rect">
            <a:avLst/>
          </a:prstGeom>
          <a:noFill/>
          <a:ln>
            <a:noFill/>
          </a:ln>
        </p:spPr>
      </p:pic>
      <p:pic>
        <p:nvPicPr>
          <p:cNvPr id="444" name="Google Shape;444;p56"/>
          <p:cNvPicPr preferRelativeResize="0"/>
          <p:nvPr/>
        </p:nvPicPr>
        <p:blipFill>
          <a:blip r:embed="rId9">
            <a:alphaModFix/>
          </a:blip>
          <a:stretch>
            <a:fillRect/>
          </a:stretch>
        </p:blipFill>
        <p:spPr>
          <a:xfrm>
            <a:off x="6770600" y="154925"/>
            <a:ext cx="1751726" cy="1929199"/>
          </a:xfrm>
          <a:prstGeom prst="rect">
            <a:avLst/>
          </a:prstGeom>
          <a:noFill/>
          <a:ln>
            <a:noFill/>
          </a:ln>
        </p:spPr>
      </p:pic>
      <p:pic>
        <p:nvPicPr>
          <p:cNvPr id="445" name="Google Shape;445;p56"/>
          <p:cNvPicPr preferRelativeResize="0"/>
          <p:nvPr/>
        </p:nvPicPr>
        <p:blipFill>
          <a:blip r:embed="rId10">
            <a:alphaModFix/>
          </a:blip>
          <a:stretch>
            <a:fillRect/>
          </a:stretch>
        </p:blipFill>
        <p:spPr>
          <a:xfrm>
            <a:off x="152400" y="1088850"/>
            <a:ext cx="1963221" cy="1807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pic>
        <p:nvPicPr>
          <p:cNvPr id="450" name="Google Shape;450;p57"/>
          <p:cNvPicPr preferRelativeResize="0"/>
          <p:nvPr/>
        </p:nvPicPr>
        <p:blipFill>
          <a:blip r:embed="rId3">
            <a:alphaModFix/>
          </a:blip>
          <a:stretch>
            <a:fillRect/>
          </a:stretch>
        </p:blipFill>
        <p:spPr>
          <a:xfrm rot="5400000">
            <a:off x="1464150" y="-125025"/>
            <a:ext cx="4158524" cy="6556324"/>
          </a:xfrm>
          <a:prstGeom prst="rect">
            <a:avLst/>
          </a:prstGeom>
          <a:noFill/>
          <a:ln>
            <a:noFill/>
          </a:ln>
        </p:spPr>
      </p:pic>
      <p:pic>
        <p:nvPicPr>
          <p:cNvPr id="451" name="Google Shape;451;p57"/>
          <p:cNvPicPr preferRelativeResize="0"/>
          <p:nvPr/>
        </p:nvPicPr>
        <p:blipFill>
          <a:blip r:embed="rId4">
            <a:alphaModFix/>
          </a:blip>
          <a:stretch>
            <a:fillRect/>
          </a:stretch>
        </p:blipFill>
        <p:spPr>
          <a:xfrm>
            <a:off x="-329325" y="154925"/>
            <a:ext cx="3073675" cy="781525"/>
          </a:xfrm>
          <a:prstGeom prst="rect">
            <a:avLst/>
          </a:prstGeom>
          <a:noFill/>
          <a:ln>
            <a:noFill/>
          </a:ln>
        </p:spPr>
      </p:pic>
      <p:sp>
        <p:nvSpPr>
          <p:cNvPr id="452" name="Google Shape;452;p57"/>
          <p:cNvSpPr txBox="1"/>
          <p:nvPr/>
        </p:nvSpPr>
        <p:spPr>
          <a:xfrm>
            <a:off x="265250" y="289350"/>
            <a:ext cx="23583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Whatever next?</a:t>
            </a:r>
            <a:endParaRPr b="1" sz="2400">
              <a:latin typeface="Calibri"/>
              <a:ea typeface="Calibri"/>
              <a:cs typeface="Calibri"/>
              <a:sym typeface="Calibri"/>
            </a:endParaRPr>
          </a:p>
        </p:txBody>
      </p:sp>
      <p:sp>
        <p:nvSpPr>
          <p:cNvPr id="453" name="Google Shape;453;p57"/>
          <p:cNvSpPr txBox="1"/>
          <p:nvPr/>
        </p:nvSpPr>
        <p:spPr>
          <a:xfrm>
            <a:off x="3644900" y="463650"/>
            <a:ext cx="3480000" cy="210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What do you want your future to look like?</a:t>
            </a:r>
            <a:endParaRPr sz="2000">
              <a:solidFill>
                <a:schemeClr val="dk1"/>
              </a:solidFill>
            </a:endParaRPr>
          </a:p>
        </p:txBody>
      </p:sp>
      <p:pic>
        <p:nvPicPr>
          <p:cNvPr id="454" name="Google Shape;454;p57"/>
          <p:cNvPicPr preferRelativeResize="0"/>
          <p:nvPr/>
        </p:nvPicPr>
        <p:blipFill>
          <a:blip r:embed="rId5">
            <a:alphaModFix/>
          </a:blip>
          <a:stretch>
            <a:fillRect/>
          </a:stretch>
        </p:blipFill>
        <p:spPr>
          <a:xfrm>
            <a:off x="6959225" y="587650"/>
            <a:ext cx="1781299" cy="34607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pic>
        <p:nvPicPr>
          <p:cNvPr id="459" name="Google Shape;459;p58"/>
          <p:cNvPicPr preferRelativeResize="0"/>
          <p:nvPr/>
        </p:nvPicPr>
        <p:blipFill rotWithShape="1">
          <a:blip r:embed="rId3">
            <a:alphaModFix/>
          </a:blip>
          <a:srcRect b="25043" l="0" r="32065" t="0"/>
          <a:stretch/>
        </p:blipFill>
        <p:spPr>
          <a:xfrm>
            <a:off x="-17075" y="-228600"/>
            <a:ext cx="5820975" cy="4541102"/>
          </a:xfrm>
          <a:prstGeom prst="rect">
            <a:avLst/>
          </a:prstGeom>
          <a:noFill/>
          <a:ln>
            <a:noFill/>
          </a:ln>
        </p:spPr>
      </p:pic>
      <p:sp>
        <p:nvSpPr>
          <p:cNvPr id="460" name="Google Shape;460;p58"/>
          <p:cNvSpPr txBox="1"/>
          <p:nvPr/>
        </p:nvSpPr>
        <p:spPr>
          <a:xfrm>
            <a:off x="664100" y="3930575"/>
            <a:ext cx="1875000" cy="8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One person can make a difference</a:t>
            </a:r>
            <a:endParaRPr b="0" i="0" sz="1600" u="none" cap="none" strike="noStrike">
              <a:solidFill>
                <a:srgbClr val="000000"/>
              </a:solidFill>
              <a:latin typeface="Calibri"/>
              <a:ea typeface="Calibri"/>
              <a:cs typeface="Calibri"/>
              <a:sym typeface="Calibri"/>
            </a:endParaRPr>
          </a:p>
        </p:txBody>
      </p:sp>
      <p:sp>
        <p:nvSpPr>
          <p:cNvPr id="461" name="Google Shape;461;p58"/>
          <p:cNvSpPr txBox="1"/>
          <p:nvPr/>
        </p:nvSpPr>
        <p:spPr>
          <a:xfrm>
            <a:off x="3158925" y="3572225"/>
            <a:ext cx="25059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7 billion people can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truly change the world</a:t>
            </a:r>
            <a:endParaRPr b="0" i="0" sz="1600" u="none" cap="none" strike="noStrike">
              <a:solidFill>
                <a:srgbClr val="000000"/>
              </a:solidFill>
              <a:latin typeface="Calibri"/>
              <a:ea typeface="Calibri"/>
              <a:cs typeface="Calibri"/>
              <a:sym typeface="Calibri"/>
            </a:endParaRPr>
          </a:p>
        </p:txBody>
      </p:sp>
      <p:sp>
        <p:nvSpPr>
          <p:cNvPr id="462" name="Google Shape;462;p58"/>
          <p:cNvSpPr txBox="1"/>
          <p:nvPr/>
        </p:nvSpPr>
        <p:spPr>
          <a:xfrm>
            <a:off x="6081450" y="3865950"/>
            <a:ext cx="2505900" cy="58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 sz="1600">
                <a:latin typeface="Calibri"/>
                <a:ea typeface="Calibri"/>
                <a:cs typeface="Calibri"/>
                <a:sym typeface="Calibri"/>
              </a:rPr>
              <a:t>G</a:t>
            </a:r>
            <a:r>
              <a:rPr b="0" i="0" lang="en" sz="1600" u="none" cap="none" strike="noStrike">
                <a:solidFill>
                  <a:srgbClr val="000000"/>
                </a:solidFill>
                <a:latin typeface="Calibri"/>
                <a:ea typeface="Calibri"/>
                <a:cs typeface="Calibri"/>
                <a:sym typeface="Calibri"/>
              </a:rPr>
              <a:t>overnments, companies and businesses </a:t>
            </a:r>
            <a:r>
              <a:rPr lang="en" sz="1600">
                <a:latin typeface="Calibri"/>
                <a:ea typeface="Calibri"/>
                <a:cs typeface="Calibri"/>
                <a:sym typeface="Calibri"/>
              </a:rPr>
              <a:t>can make a big impact</a:t>
            </a:r>
            <a:endParaRPr b="0" i="0" sz="1600" u="none" cap="none" strike="noStrike">
              <a:solidFill>
                <a:srgbClr val="000000"/>
              </a:solidFill>
              <a:latin typeface="Calibri"/>
              <a:ea typeface="Calibri"/>
              <a:cs typeface="Calibri"/>
              <a:sym typeface="Calibri"/>
            </a:endParaRPr>
          </a:p>
        </p:txBody>
      </p:sp>
      <p:pic>
        <p:nvPicPr>
          <p:cNvPr id="463" name="Google Shape;463;p58"/>
          <p:cNvPicPr preferRelativeResize="0"/>
          <p:nvPr/>
        </p:nvPicPr>
        <p:blipFill rotWithShape="1">
          <a:blip r:embed="rId4">
            <a:alphaModFix/>
          </a:blip>
          <a:srcRect b="0" l="0" r="0" t="0"/>
          <a:stretch/>
        </p:blipFill>
        <p:spPr>
          <a:xfrm>
            <a:off x="-535571" y="234724"/>
            <a:ext cx="3565641" cy="779401"/>
          </a:xfrm>
          <a:prstGeom prst="rect">
            <a:avLst/>
          </a:prstGeom>
          <a:noFill/>
          <a:ln>
            <a:noFill/>
          </a:ln>
        </p:spPr>
      </p:pic>
      <p:sp>
        <p:nvSpPr>
          <p:cNvPr id="464" name="Google Shape;464;p58"/>
          <p:cNvSpPr txBox="1"/>
          <p:nvPr/>
        </p:nvSpPr>
        <p:spPr>
          <a:xfrm>
            <a:off x="246775" y="334100"/>
            <a:ext cx="26847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500" u="none" cap="none" strike="noStrike">
                <a:solidFill>
                  <a:srgbClr val="000000"/>
                </a:solidFill>
                <a:latin typeface="Calibri"/>
                <a:ea typeface="Calibri"/>
                <a:cs typeface="Calibri"/>
                <a:sym typeface="Calibri"/>
              </a:rPr>
              <a:t>It’s in our hands</a:t>
            </a:r>
            <a:endParaRPr b="1" i="0" sz="2500" u="none" cap="none" strike="noStrike">
              <a:solidFill>
                <a:srgbClr val="000000"/>
              </a:solidFill>
              <a:latin typeface="Calibri"/>
              <a:ea typeface="Calibri"/>
              <a:cs typeface="Calibri"/>
              <a:sym typeface="Calibri"/>
            </a:endParaRPr>
          </a:p>
        </p:txBody>
      </p:sp>
      <p:pic>
        <p:nvPicPr>
          <p:cNvPr id="465" name="Google Shape;465;p58"/>
          <p:cNvPicPr preferRelativeResize="0"/>
          <p:nvPr/>
        </p:nvPicPr>
        <p:blipFill rotWithShape="1">
          <a:blip r:embed="rId5">
            <a:alphaModFix/>
          </a:blip>
          <a:srcRect b="0" l="72595" r="0" t="0"/>
          <a:stretch/>
        </p:blipFill>
        <p:spPr>
          <a:xfrm>
            <a:off x="5941752" y="483725"/>
            <a:ext cx="2505902" cy="344685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pic>
        <p:nvPicPr>
          <p:cNvPr id="470" name="Google Shape;470;p59"/>
          <p:cNvPicPr preferRelativeResize="0"/>
          <p:nvPr/>
        </p:nvPicPr>
        <p:blipFill>
          <a:blip r:embed="rId3">
            <a:alphaModFix/>
          </a:blip>
          <a:stretch>
            <a:fillRect/>
          </a:stretch>
        </p:blipFill>
        <p:spPr>
          <a:xfrm>
            <a:off x="-329325" y="154925"/>
            <a:ext cx="4609825" cy="781525"/>
          </a:xfrm>
          <a:prstGeom prst="rect">
            <a:avLst/>
          </a:prstGeom>
          <a:noFill/>
          <a:ln>
            <a:noFill/>
          </a:ln>
        </p:spPr>
      </p:pic>
      <p:sp>
        <p:nvSpPr>
          <p:cNvPr id="471" name="Google Shape;471;p59"/>
          <p:cNvSpPr txBox="1"/>
          <p:nvPr/>
        </p:nvSpPr>
        <p:spPr>
          <a:xfrm>
            <a:off x="213900" y="268338"/>
            <a:ext cx="39432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Become a challenge spotter!</a:t>
            </a:r>
            <a:endParaRPr b="1" sz="2400">
              <a:latin typeface="Calibri"/>
              <a:ea typeface="Calibri"/>
              <a:cs typeface="Calibri"/>
              <a:sym typeface="Calibri"/>
            </a:endParaRPr>
          </a:p>
        </p:txBody>
      </p:sp>
      <p:pic>
        <p:nvPicPr>
          <p:cNvPr id="472" name="Google Shape;472;p59"/>
          <p:cNvPicPr preferRelativeResize="0"/>
          <p:nvPr/>
        </p:nvPicPr>
        <p:blipFill rotWithShape="1">
          <a:blip r:embed="rId4">
            <a:alphaModFix/>
          </a:blip>
          <a:srcRect b="18367" l="14982" r="12178" t="11741"/>
          <a:stretch/>
        </p:blipFill>
        <p:spPr>
          <a:xfrm>
            <a:off x="496425" y="1275375"/>
            <a:ext cx="3378151" cy="3325677"/>
          </a:xfrm>
          <a:prstGeom prst="rect">
            <a:avLst/>
          </a:prstGeom>
          <a:noFill/>
          <a:ln>
            <a:noFill/>
          </a:ln>
        </p:spPr>
      </p:pic>
      <p:pic>
        <p:nvPicPr>
          <p:cNvPr id="473" name="Google Shape;473;p59"/>
          <p:cNvPicPr preferRelativeResize="0"/>
          <p:nvPr/>
        </p:nvPicPr>
        <p:blipFill>
          <a:blip r:embed="rId5">
            <a:alphaModFix/>
          </a:blip>
          <a:stretch>
            <a:fillRect/>
          </a:stretch>
        </p:blipFill>
        <p:spPr>
          <a:xfrm>
            <a:off x="6101900" y="602150"/>
            <a:ext cx="2491350" cy="1969599"/>
          </a:xfrm>
          <a:prstGeom prst="rect">
            <a:avLst/>
          </a:prstGeom>
          <a:noFill/>
          <a:ln>
            <a:noFill/>
          </a:ln>
        </p:spPr>
      </p:pic>
      <p:pic>
        <p:nvPicPr>
          <p:cNvPr id="474" name="Google Shape;474;p59"/>
          <p:cNvPicPr preferRelativeResize="0"/>
          <p:nvPr/>
        </p:nvPicPr>
        <p:blipFill>
          <a:blip r:embed="rId6">
            <a:alphaModFix/>
          </a:blip>
          <a:stretch>
            <a:fillRect/>
          </a:stretch>
        </p:blipFill>
        <p:spPr>
          <a:xfrm rot="355930">
            <a:off x="3147500" y="1147977"/>
            <a:ext cx="2571702" cy="3637668"/>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pic>
        <p:nvPicPr>
          <p:cNvPr id="479" name="Google Shape;479;p60"/>
          <p:cNvPicPr preferRelativeResize="0"/>
          <p:nvPr/>
        </p:nvPicPr>
        <p:blipFill>
          <a:blip r:embed="rId3">
            <a:alphaModFix/>
          </a:blip>
          <a:stretch>
            <a:fillRect/>
          </a:stretch>
        </p:blipFill>
        <p:spPr>
          <a:xfrm>
            <a:off x="-329325" y="154925"/>
            <a:ext cx="3153925" cy="781525"/>
          </a:xfrm>
          <a:prstGeom prst="rect">
            <a:avLst/>
          </a:prstGeom>
          <a:noFill/>
          <a:ln>
            <a:noFill/>
          </a:ln>
        </p:spPr>
      </p:pic>
      <p:sp>
        <p:nvSpPr>
          <p:cNvPr id="480" name="Google Shape;480;p60"/>
          <p:cNvSpPr txBox="1"/>
          <p:nvPr/>
        </p:nvSpPr>
        <p:spPr>
          <a:xfrm>
            <a:off x="213900" y="268350"/>
            <a:ext cx="29304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It’s the year 3000!</a:t>
            </a:r>
            <a:endParaRPr b="1" sz="2400">
              <a:latin typeface="Calibri"/>
              <a:ea typeface="Calibri"/>
              <a:cs typeface="Calibri"/>
              <a:sym typeface="Calibri"/>
            </a:endParaRPr>
          </a:p>
        </p:txBody>
      </p:sp>
      <p:pic>
        <p:nvPicPr>
          <p:cNvPr id="481" name="Google Shape;481;p60"/>
          <p:cNvPicPr preferRelativeResize="0"/>
          <p:nvPr/>
        </p:nvPicPr>
        <p:blipFill rotWithShape="1">
          <a:blip r:embed="rId4">
            <a:alphaModFix/>
          </a:blip>
          <a:srcRect b="0" l="0" r="0" t="0"/>
          <a:stretch/>
        </p:blipFill>
        <p:spPr>
          <a:xfrm rot="149487">
            <a:off x="3226450" y="721075"/>
            <a:ext cx="5049970" cy="3902250"/>
          </a:xfrm>
          <a:prstGeom prst="rect">
            <a:avLst/>
          </a:prstGeom>
          <a:noFill/>
          <a:ln>
            <a:noFill/>
          </a:ln>
          <a:effectLst>
            <a:outerShdw blurRad="57150" rotWithShape="0" algn="bl" dir="5400000" dist="19050">
              <a:srgbClr val="000000">
                <a:alpha val="50000"/>
              </a:srgbClr>
            </a:outerShdw>
          </a:effectLst>
        </p:spPr>
      </p:pic>
      <p:pic>
        <p:nvPicPr>
          <p:cNvPr id="482" name="Google Shape;482;p60"/>
          <p:cNvPicPr preferRelativeResize="0"/>
          <p:nvPr/>
        </p:nvPicPr>
        <p:blipFill>
          <a:blip r:embed="rId5">
            <a:alphaModFix/>
          </a:blip>
          <a:stretch>
            <a:fillRect/>
          </a:stretch>
        </p:blipFill>
        <p:spPr>
          <a:xfrm>
            <a:off x="349112" y="2849775"/>
            <a:ext cx="2559526" cy="11518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pic>
        <p:nvPicPr>
          <p:cNvPr id="487" name="Google Shape;487;p61"/>
          <p:cNvPicPr preferRelativeResize="0"/>
          <p:nvPr/>
        </p:nvPicPr>
        <p:blipFill>
          <a:blip r:embed="rId3">
            <a:alphaModFix/>
          </a:blip>
          <a:stretch>
            <a:fillRect/>
          </a:stretch>
        </p:blipFill>
        <p:spPr>
          <a:xfrm>
            <a:off x="0" y="0"/>
            <a:ext cx="9143997" cy="5143490"/>
          </a:xfrm>
          <a:prstGeom prst="rect">
            <a:avLst/>
          </a:prstGeom>
          <a:noFill/>
          <a:ln>
            <a:noFill/>
          </a:ln>
        </p:spPr>
      </p:pic>
      <p:pic>
        <p:nvPicPr>
          <p:cNvPr id="488" name="Google Shape;488;p61"/>
          <p:cNvPicPr preferRelativeResize="0"/>
          <p:nvPr/>
        </p:nvPicPr>
        <p:blipFill>
          <a:blip r:embed="rId4">
            <a:alphaModFix/>
          </a:blip>
          <a:stretch>
            <a:fillRect/>
          </a:stretch>
        </p:blipFill>
        <p:spPr>
          <a:xfrm>
            <a:off x="527050" y="4019876"/>
            <a:ext cx="1632388" cy="7283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pic>
        <p:nvPicPr>
          <p:cNvPr id="493" name="Google Shape;493;p62"/>
          <p:cNvPicPr preferRelativeResize="0"/>
          <p:nvPr/>
        </p:nvPicPr>
        <p:blipFill rotWithShape="1">
          <a:blip r:embed="rId3">
            <a:alphaModFix/>
          </a:blip>
          <a:srcRect b="27829" l="9304" r="49686" t="30081"/>
          <a:stretch/>
        </p:blipFill>
        <p:spPr>
          <a:xfrm>
            <a:off x="4387750" y="531325"/>
            <a:ext cx="4195999" cy="4306452"/>
          </a:xfrm>
          <a:prstGeom prst="rect">
            <a:avLst/>
          </a:prstGeom>
          <a:noFill/>
          <a:ln>
            <a:noFill/>
          </a:ln>
        </p:spPr>
      </p:pic>
      <p:pic>
        <p:nvPicPr>
          <p:cNvPr id="494" name="Google Shape;494;p62"/>
          <p:cNvPicPr preferRelativeResize="0"/>
          <p:nvPr/>
        </p:nvPicPr>
        <p:blipFill>
          <a:blip r:embed="rId4">
            <a:alphaModFix/>
          </a:blip>
          <a:stretch>
            <a:fillRect/>
          </a:stretch>
        </p:blipFill>
        <p:spPr>
          <a:xfrm>
            <a:off x="693825" y="1293538"/>
            <a:ext cx="2422892" cy="2353377"/>
          </a:xfrm>
          <a:prstGeom prst="rect">
            <a:avLst/>
          </a:prstGeom>
          <a:noFill/>
          <a:ln>
            <a:noFill/>
          </a:ln>
        </p:spPr>
      </p:pic>
      <p:pic>
        <p:nvPicPr>
          <p:cNvPr id="495" name="Google Shape;495;p62"/>
          <p:cNvPicPr preferRelativeResize="0"/>
          <p:nvPr/>
        </p:nvPicPr>
        <p:blipFill>
          <a:blip r:embed="rId5">
            <a:alphaModFix/>
          </a:blip>
          <a:stretch>
            <a:fillRect/>
          </a:stretch>
        </p:blipFill>
        <p:spPr>
          <a:xfrm>
            <a:off x="896875" y="2583025"/>
            <a:ext cx="3163801" cy="2112100"/>
          </a:xfrm>
          <a:prstGeom prst="rect">
            <a:avLst/>
          </a:prstGeom>
          <a:noFill/>
          <a:ln>
            <a:noFill/>
          </a:ln>
        </p:spPr>
      </p:pic>
      <p:pic>
        <p:nvPicPr>
          <p:cNvPr id="496" name="Google Shape;496;p62"/>
          <p:cNvPicPr preferRelativeResize="0"/>
          <p:nvPr/>
        </p:nvPicPr>
        <p:blipFill>
          <a:blip r:embed="rId6">
            <a:alphaModFix/>
          </a:blip>
          <a:stretch>
            <a:fillRect/>
          </a:stretch>
        </p:blipFill>
        <p:spPr>
          <a:xfrm>
            <a:off x="-588625" y="154938"/>
            <a:ext cx="4062876" cy="781525"/>
          </a:xfrm>
          <a:prstGeom prst="rect">
            <a:avLst/>
          </a:prstGeom>
          <a:noFill/>
          <a:ln>
            <a:noFill/>
          </a:ln>
        </p:spPr>
      </p:pic>
      <p:sp>
        <p:nvSpPr>
          <p:cNvPr id="497" name="Google Shape;497;p62"/>
          <p:cNvSpPr txBox="1"/>
          <p:nvPr/>
        </p:nvSpPr>
        <p:spPr>
          <a:xfrm>
            <a:off x="213900" y="268350"/>
            <a:ext cx="33957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No problem too large</a:t>
            </a:r>
            <a:endParaRPr b="1" sz="2400">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pic>
        <p:nvPicPr>
          <p:cNvPr id="502" name="Google Shape;502;p63"/>
          <p:cNvPicPr preferRelativeResize="0"/>
          <p:nvPr/>
        </p:nvPicPr>
        <p:blipFill>
          <a:blip r:embed="rId3">
            <a:alphaModFix/>
          </a:blip>
          <a:stretch>
            <a:fillRect/>
          </a:stretch>
        </p:blipFill>
        <p:spPr>
          <a:xfrm>
            <a:off x="-72625" y="516355"/>
            <a:ext cx="8851702" cy="4391274"/>
          </a:xfrm>
          <a:prstGeom prst="rect">
            <a:avLst/>
          </a:prstGeom>
          <a:noFill/>
          <a:ln>
            <a:noFill/>
          </a:ln>
        </p:spPr>
      </p:pic>
      <p:pic>
        <p:nvPicPr>
          <p:cNvPr id="503" name="Google Shape;503;p63"/>
          <p:cNvPicPr preferRelativeResize="0"/>
          <p:nvPr/>
        </p:nvPicPr>
        <p:blipFill rotWithShape="1">
          <a:blip r:embed="rId4">
            <a:alphaModFix/>
          </a:blip>
          <a:srcRect b="78308" l="75742" r="0" t="0"/>
          <a:stretch/>
        </p:blipFill>
        <p:spPr>
          <a:xfrm>
            <a:off x="2042849" y="1910338"/>
            <a:ext cx="270655" cy="277975"/>
          </a:xfrm>
          <a:prstGeom prst="rect">
            <a:avLst/>
          </a:prstGeom>
          <a:noFill/>
          <a:ln>
            <a:noFill/>
          </a:ln>
        </p:spPr>
      </p:pic>
      <p:pic>
        <p:nvPicPr>
          <p:cNvPr id="504" name="Google Shape;504;p63"/>
          <p:cNvPicPr preferRelativeResize="0"/>
          <p:nvPr/>
        </p:nvPicPr>
        <p:blipFill rotWithShape="1">
          <a:blip r:embed="rId4">
            <a:alphaModFix/>
          </a:blip>
          <a:srcRect b="78308" l="75742" r="0" t="0"/>
          <a:stretch/>
        </p:blipFill>
        <p:spPr>
          <a:xfrm>
            <a:off x="1873999" y="3025400"/>
            <a:ext cx="270655" cy="277975"/>
          </a:xfrm>
          <a:prstGeom prst="rect">
            <a:avLst/>
          </a:prstGeom>
          <a:noFill/>
          <a:ln>
            <a:noFill/>
          </a:ln>
        </p:spPr>
      </p:pic>
      <p:pic>
        <p:nvPicPr>
          <p:cNvPr id="505" name="Google Shape;505;p63"/>
          <p:cNvPicPr preferRelativeResize="0"/>
          <p:nvPr/>
        </p:nvPicPr>
        <p:blipFill rotWithShape="1">
          <a:blip r:embed="rId4">
            <a:alphaModFix/>
          </a:blip>
          <a:srcRect b="78308" l="75742" r="0" t="0"/>
          <a:stretch/>
        </p:blipFill>
        <p:spPr>
          <a:xfrm>
            <a:off x="3888049" y="1780675"/>
            <a:ext cx="270655" cy="277975"/>
          </a:xfrm>
          <a:prstGeom prst="rect">
            <a:avLst/>
          </a:prstGeom>
          <a:noFill/>
          <a:ln>
            <a:noFill/>
          </a:ln>
        </p:spPr>
      </p:pic>
      <p:pic>
        <p:nvPicPr>
          <p:cNvPr id="506" name="Google Shape;506;p63"/>
          <p:cNvPicPr preferRelativeResize="0"/>
          <p:nvPr/>
        </p:nvPicPr>
        <p:blipFill rotWithShape="1">
          <a:blip r:embed="rId4">
            <a:alphaModFix/>
          </a:blip>
          <a:srcRect b="78308" l="75742" r="0" t="0"/>
          <a:stretch/>
        </p:blipFill>
        <p:spPr>
          <a:xfrm>
            <a:off x="8678624" y="3397650"/>
            <a:ext cx="270655" cy="277975"/>
          </a:xfrm>
          <a:prstGeom prst="rect">
            <a:avLst/>
          </a:prstGeom>
          <a:noFill/>
          <a:ln>
            <a:noFill/>
          </a:ln>
        </p:spPr>
      </p:pic>
      <p:pic>
        <p:nvPicPr>
          <p:cNvPr id="507" name="Google Shape;507;p63"/>
          <p:cNvPicPr preferRelativeResize="0"/>
          <p:nvPr/>
        </p:nvPicPr>
        <p:blipFill rotWithShape="1">
          <a:blip r:embed="rId4">
            <a:alphaModFix/>
          </a:blip>
          <a:srcRect b="78308" l="75742" r="0" t="0"/>
          <a:stretch/>
        </p:blipFill>
        <p:spPr>
          <a:xfrm>
            <a:off x="4856799" y="3183525"/>
            <a:ext cx="270655" cy="277975"/>
          </a:xfrm>
          <a:prstGeom prst="rect">
            <a:avLst/>
          </a:prstGeom>
          <a:noFill/>
          <a:ln>
            <a:noFill/>
          </a:ln>
        </p:spPr>
      </p:pic>
      <p:pic>
        <p:nvPicPr>
          <p:cNvPr id="508" name="Google Shape;508;p63"/>
          <p:cNvPicPr preferRelativeResize="0"/>
          <p:nvPr/>
        </p:nvPicPr>
        <p:blipFill>
          <a:blip r:embed="rId5">
            <a:alphaModFix/>
          </a:blip>
          <a:stretch>
            <a:fillRect/>
          </a:stretch>
        </p:blipFill>
        <p:spPr>
          <a:xfrm>
            <a:off x="-329325" y="154925"/>
            <a:ext cx="3875375" cy="781525"/>
          </a:xfrm>
          <a:prstGeom prst="rect">
            <a:avLst/>
          </a:prstGeom>
          <a:noFill/>
          <a:ln>
            <a:noFill/>
          </a:ln>
        </p:spPr>
      </p:pic>
      <p:sp>
        <p:nvSpPr>
          <p:cNvPr id="509" name="Google Shape;509;p63"/>
          <p:cNvSpPr txBox="1"/>
          <p:nvPr/>
        </p:nvSpPr>
        <p:spPr>
          <a:xfrm>
            <a:off x="213900" y="268350"/>
            <a:ext cx="31944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world of </a:t>
            </a:r>
            <a:r>
              <a:rPr b="1" lang="en" sz="2400">
                <a:latin typeface="Calibri"/>
                <a:ea typeface="Calibri"/>
                <a:cs typeface="Calibri"/>
                <a:sym typeface="Calibri"/>
              </a:rPr>
              <a:t>possibility</a:t>
            </a:r>
            <a:endParaRPr b="1" sz="2400">
              <a:latin typeface="Calibri"/>
              <a:ea typeface="Calibri"/>
              <a:cs typeface="Calibri"/>
              <a:sym typeface="Calibri"/>
            </a:endParaRPr>
          </a:p>
        </p:txBody>
      </p:sp>
      <p:pic>
        <p:nvPicPr>
          <p:cNvPr id="510" name="Google Shape;510;p63"/>
          <p:cNvPicPr preferRelativeResize="0"/>
          <p:nvPr/>
        </p:nvPicPr>
        <p:blipFill rotWithShape="1">
          <a:blip r:embed="rId4">
            <a:alphaModFix/>
          </a:blip>
          <a:srcRect b="78308" l="75742" r="0" t="0"/>
          <a:stretch/>
        </p:blipFill>
        <p:spPr>
          <a:xfrm>
            <a:off x="2220849" y="4061175"/>
            <a:ext cx="270655" cy="2779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pic>
        <p:nvPicPr>
          <p:cNvPr id="515" name="Google Shape;515;p64"/>
          <p:cNvPicPr preferRelativeResize="0"/>
          <p:nvPr/>
        </p:nvPicPr>
        <p:blipFill rotWithShape="1">
          <a:blip r:embed="rId3">
            <a:alphaModFix/>
          </a:blip>
          <a:srcRect b="7278" l="19009" r="17770" t="4069"/>
          <a:stretch/>
        </p:blipFill>
        <p:spPr>
          <a:xfrm>
            <a:off x="4658300" y="2855050"/>
            <a:ext cx="1814927" cy="1590726"/>
          </a:xfrm>
          <a:prstGeom prst="rect">
            <a:avLst/>
          </a:prstGeom>
          <a:noFill/>
          <a:ln>
            <a:noFill/>
          </a:ln>
        </p:spPr>
      </p:pic>
      <p:pic>
        <p:nvPicPr>
          <p:cNvPr id="516" name="Google Shape;516;p64"/>
          <p:cNvPicPr preferRelativeResize="0"/>
          <p:nvPr/>
        </p:nvPicPr>
        <p:blipFill rotWithShape="1">
          <a:blip r:embed="rId4">
            <a:alphaModFix/>
          </a:blip>
          <a:srcRect b="0" l="35976" r="17277" t="28916"/>
          <a:stretch/>
        </p:blipFill>
        <p:spPr>
          <a:xfrm>
            <a:off x="2577875" y="2913150"/>
            <a:ext cx="1772900" cy="1532074"/>
          </a:xfrm>
          <a:prstGeom prst="rect">
            <a:avLst/>
          </a:prstGeom>
          <a:noFill/>
          <a:ln>
            <a:noFill/>
          </a:ln>
        </p:spPr>
      </p:pic>
      <p:pic>
        <p:nvPicPr>
          <p:cNvPr id="517" name="Google Shape;517;p64"/>
          <p:cNvPicPr preferRelativeResize="0"/>
          <p:nvPr/>
        </p:nvPicPr>
        <p:blipFill rotWithShape="1">
          <a:blip r:embed="rId5">
            <a:alphaModFix/>
          </a:blip>
          <a:srcRect b="0" l="23692" r="12307" t="0"/>
          <a:stretch/>
        </p:blipFill>
        <p:spPr>
          <a:xfrm>
            <a:off x="579282" y="2866212"/>
            <a:ext cx="1772881" cy="1532054"/>
          </a:xfrm>
          <a:prstGeom prst="rect">
            <a:avLst/>
          </a:prstGeom>
          <a:noFill/>
          <a:ln>
            <a:noFill/>
          </a:ln>
        </p:spPr>
      </p:pic>
      <p:pic>
        <p:nvPicPr>
          <p:cNvPr id="518" name="Google Shape;518;p64"/>
          <p:cNvPicPr preferRelativeResize="0"/>
          <p:nvPr/>
        </p:nvPicPr>
        <p:blipFill>
          <a:blip r:embed="rId6">
            <a:alphaModFix/>
          </a:blip>
          <a:stretch>
            <a:fillRect/>
          </a:stretch>
        </p:blipFill>
        <p:spPr>
          <a:xfrm>
            <a:off x="4597935" y="2801095"/>
            <a:ext cx="1914336" cy="1662284"/>
          </a:xfrm>
          <a:prstGeom prst="rect">
            <a:avLst/>
          </a:prstGeom>
          <a:noFill/>
          <a:ln>
            <a:noFill/>
          </a:ln>
        </p:spPr>
      </p:pic>
      <p:pic>
        <p:nvPicPr>
          <p:cNvPr id="519" name="Google Shape;519;p64"/>
          <p:cNvPicPr preferRelativeResize="0"/>
          <p:nvPr/>
        </p:nvPicPr>
        <p:blipFill rotWithShape="1">
          <a:blip r:embed="rId7">
            <a:alphaModFix/>
          </a:blip>
          <a:srcRect b="3688" l="14996" r="22070" t="0"/>
          <a:stretch/>
        </p:blipFill>
        <p:spPr>
          <a:xfrm>
            <a:off x="6679244" y="2854545"/>
            <a:ext cx="1814929" cy="1532057"/>
          </a:xfrm>
          <a:prstGeom prst="rect">
            <a:avLst/>
          </a:prstGeom>
          <a:noFill/>
          <a:ln>
            <a:noFill/>
          </a:ln>
        </p:spPr>
      </p:pic>
      <p:pic>
        <p:nvPicPr>
          <p:cNvPr id="520" name="Google Shape;520;p64"/>
          <p:cNvPicPr preferRelativeResize="0"/>
          <p:nvPr/>
        </p:nvPicPr>
        <p:blipFill rotWithShape="1">
          <a:blip r:embed="rId8">
            <a:alphaModFix/>
          </a:blip>
          <a:srcRect b="11967" l="14478" r="32834" t="-2155"/>
          <a:stretch/>
        </p:blipFill>
        <p:spPr>
          <a:xfrm>
            <a:off x="2590435" y="700930"/>
            <a:ext cx="1814928" cy="1590707"/>
          </a:xfrm>
          <a:prstGeom prst="rect">
            <a:avLst/>
          </a:prstGeom>
          <a:noFill/>
          <a:ln>
            <a:noFill/>
          </a:ln>
        </p:spPr>
      </p:pic>
      <p:pic>
        <p:nvPicPr>
          <p:cNvPr id="521" name="Google Shape;521;p64"/>
          <p:cNvPicPr preferRelativeResize="0"/>
          <p:nvPr/>
        </p:nvPicPr>
        <p:blipFill rotWithShape="1">
          <a:blip r:embed="rId9">
            <a:alphaModFix/>
          </a:blip>
          <a:srcRect b="4685" l="10736" r="37594" t="16963"/>
          <a:stretch/>
        </p:blipFill>
        <p:spPr>
          <a:xfrm>
            <a:off x="4658297" y="753968"/>
            <a:ext cx="1772905" cy="1484645"/>
          </a:xfrm>
          <a:prstGeom prst="rect">
            <a:avLst/>
          </a:prstGeom>
          <a:noFill/>
          <a:ln>
            <a:noFill/>
          </a:ln>
        </p:spPr>
      </p:pic>
      <p:pic>
        <p:nvPicPr>
          <p:cNvPr id="522" name="Google Shape;522;p64"/>
          <p:cNvPicPr preferRelativeResize="0"/>
          <p:nvPr/>
        </p:nvPicPr>
        <p:blipFill rotWithShape="1">
          <a:blip r:embed="rId10">
            <a:alphaModFix/>
          </a:blip>
          <a:srcRect b="0" l="21811" r="16506" t="0"/>
          <a:stretch/>
        </p:blipFill>
        <p:spPr>
          <a:xfrm>
            <a:off x="579293" y="753968"/>
            <a:ext cx="1772903" cy="1484647"/>
          </a:xfrm>
          <a:prstGeom prst="rect">
            <a:avLst/>
          </a:prstGeom>
          <a:noFill/>
          <a:ln>
            <a:noFill/>
          </a:ln>
        </p:spPr>
      </p:pic>
      <p:pic>
        <p:nvPicPr>
          <p:cNvPr id="523" name="Google Shape;523;p64"/>
          <p:cNvPicPr preferRelativeResize="0"/>
          <p:nvPr/>
        </p:nvPicPr>
        <p:blipFill rotWithShape="1">
          <a:blip r:embed="rId11">
            <a:alphaModFix/>
          </a:blip>
          <a:srcRect b="3529" l="14900" r="18547" t="4304"/>
          <a:stretch/>
        </p:blipFill>
        <p:spPr>
          <a:xfrm>
            <a:off x="6679244" y="730257"/>
            <a:ext cx="1814927" cy="1532054"/>
          </a:xfrm>
          <a:prstGeom prst="rect">
            <a:avLst/>
          </a:prstGeom>
          <a:noFill/>
          <a:ln>
            <a:noFill/>
          </a:ln>
        </p:spPr>
      </p:pic>
      <p:pic>
        <p:nvPicPr>
          <p:cNvPr id="524" name="Google Shape;524;p64"/>
          <p:cNvPicPr preferRelativeResize="0"/>
          <p:nvPr/>
        </p:nvPicPr>
        <p:blipFill>
          <a:blip r:embed="rId6">
            <a:alphaModFix/>
          </a:blip>
          <a:stretch>
            <a:fillRect/>
          </a:stretch>
        </p:blipFill>
        <p:spPr>
          <a:xfrm>
            <a:off x="496326" y="665150"/>
            <a:ext cx="1914336" cy="1662284"/>
          </a:xfrm>
          <a:prstGeom prst="rect">
            <a:avLst/>
          </a:prstGeom>
          <a:noFill/>
          <a:ln>
            <a:noFill/>
          </a:ln>
        </p:spPr>
      </p:pic>
      <p:pic>
        <p:nvPicPr>
          <p:cNvPr id="525" name="Google Shape;525;p64"/>
          <p:cNvPicPr preferRelativeResize="0"/>
          <p:nvPr/>
        </p:nvPicPr>
        <p:blipFill>
          <a:blip r:embed="rId6">
            <a:alphaModFix/>
          </a:blip>
          <a:stretch>
            <a:fillRect/>
          </a:stretch>
        </p:blipFill>
        <p:spPr>
          <a:xfrm>
            <a:off x="4585135" y="665150"/>
            <a:ext cx="1914336" cy="1662284"/>
          </a:xfrm>
          <a:prstGeom prst="rect">
            <a:avLst/>
          </a:prstGeom>
          <a:noFill/>
          <a:ln>
            <a:noFill/>
          </a:ln>
        </p:spPr>
      </p:pic>
      <p:pic>
        <p:nvPicPr>
          <p:cNvPr id="526" name="Google Shape;526;p64"/>
          <p:cNvPicPr preferRelativeResize="0"/>
          <p:nvPr/>
        </p:nvPicPr>
        <p:blipFill>
          <a:blip r:embed="rId6">
            <a:alphaModFix/>
          </a:blip>
          <a:stretch>
            <a:fillRect/>
          </a:stretch>
        </p:blipFill>
        <p:spPr>
          <a:xfrm>
            <a:off x="6629539" y="665150"/>
            <a:ext cx="1914336" cy="1662284"/>
          </a:xfrm>
          <a:prstGeom prst="rect">
            <a:avLst/>
          </a:prstGeom>
          <a:noFill/>
          <a:ln>
            <a:noFill/>
          </a:ln>
        </p:spPr>
      </p:pic>
      <p:pic>
        <p:nvPicPr>
          <p:cNvPr id="527" name="Google Shape;527;p64"/>
          <p:cNvPicPr preferRelativeResize="0"/>
          <p:nvPr/>
        </p:nvPicPr>
        <p:blipFill>
          <a:blip r:embed="rId6">
            <a:alphaModFix/>
          </a:blip>
          <a:stretch>
            <a:fillRect/>
          </a:stretch>
        </p:blipFill>
        <p:spPr>
          <a:xfrm>
            <a:off x="2540730" y="665150"/>
            <a:ext cx="1914336" cy="1662284"/>
          </a:xfrm>
          <a:prstGeom prst="rect">
            <a:avLst/>
          </a:prstGeom>
          <a:noFill/>
          <a:ln>
            <a:noFill/>
          </a:ln>
        </p:spPr>
      </p:pic>
      <p:pic>
        <p:nvPicPr>
          <p:cNvPr id="528" name="Google Shape;528;p64"/>
          <p:cNvPicPr preferRelativeResize="0"/>
          <p:nvPr/>
        </p:nvPicPr>
        <p:blipFill>
          <a:blip r:embed="rId6">
            <a:alphaModFix/>
          </a:blip>
          <a:stretch>
            <a:fillRect/>
          </a:stretch>
        </p:blipFill>
        <p:spPr>
          <a:xfrm>
            <a:off x="496326" y="2782948"/>
            <a:ext cx="1914336" cy="1662284"/>
          </a:xfrm>
          <a:prstGeom prst="rect">
            <a:avLst/>
          </a:prstGeom>
          <a:noFill/>
          <a:ln>
            <a:noFill/>
          </a:ln>
        </p:spPr>
      </p:pic>
      <p:pic>
        <p:nvPicPr>
          <p:cNvPr id="529" name="Google Shape;529;p64"/>
          <p:cNvPicPr preferRelativeResize="0"/>
          <p:nvPr/>
        </p:nvPicPr>
        <p:blipFill>
          <a:blip r:embed="rId6">
            <a:alphaModFix/>
          </a:blip>
          <a:stretch>
            <a:fillRect/>
          </a:stretch>
        </p:blipFill>
        <p:spPr>
          <a:xfrm>
            <a:off x="6629539" y="2789432"/>
            <a:ext cx="1914336" cy="1662284"/>
          </a:xfrm>
          <a:prstGeom prst="rect">
            <a:avLst/>
          </a:prstGeom>
          <a:noFill/>
          <a:ln>
            <a:noFill/>
          </a:ln>
        </p:spPr>
      </p:pic>
      <p:pic>
        <p:nvPicPr>
          <p:cNvPr id="530" name="Google Shape;530;p64"/>
          <p:cNvPicPr preferRelativeResize="0"/>
          <p:nvPr/>
        </p:nvPicPr>
        <p:blipFill rotWithShape="1">
          <a:blip r:embed="rId12">
            <a:alphaModFix/>
          </a:blip>
          <a:srcRect b="61779" l="0" r="0" t="0"/>
          <a:stretch/>
        </p:blipFill>
        <p:spPr>
          <a:xfrm>
            <a:off x="729026" y="4021605"/>
            <a:ext cx="1206532" cy="252032"/>
          </a:xfrm>
          <a:prstGeom prst="rect">
            <a:avLst/>
          </a:prstGeom>
          <a:noFill/>
          <a:ln>
            <a:noFill/>
          </a:ln>
        </p:spPr>
      </p:pic>
      <p:sp>
        <p:nvSpPr>
          <p:cNvPr id="531" name="Google Shape;531;p64"/>
          <p:cNvSpPr txBox="1"/>
          <p:nvPr/>
        </p:nvSpPr>
        <p:spPr>
          <a:xfrm>
            <a:off x="859921" y="3892552"/>
            <a:ext cx="14655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Sonia</a:t>
            </a:r>
            <a:endParaRPr b="1" sz="1800">
              <a:solidFill>
                <a:schemeClr val="dk1"/>
              </a:solidFill>
              <a:latin typeface="Calibri"/>
              <a:ea typeface="Calibri"/>
              <a:cs typeface="Calibri"/>
              <a:sym typeface="Calibri"/>
            </a:endParaRPr>
          </a:p>
        </p:txBody>
      </p:sp>
      <p:pic>
        <p:nvPicPr>
          <p:cNvPr id="532" name="Google Shape;532;p64"/>
          <p:cNvPicPr preferRelativeResize="0"/>
          <p:nvPr/>
        </p:nvPicPr>
        <p:blipFill rotWithShape="1">
          <a:blip r:embed="rId12">
            <a:alphaModFix/>
          </a:blip>
          <a:srcRect b="61779" l="0" r="0" t="0"/>
          <a:stretch/>
        </p:blipFill>
        <p:spPr>
          <a:xfrm>
            <a:off x="2784109" y="4021605"/>
            <a:ext cx="1206532" cy="252032"/>
          </a:xfrm>
          <a:prstGeom prst="rect">
            <a:avLst/>
          </a:prstGeom>
          <a:noFill/>
          <a:ln>
            <a:noFill/>
          </a:ln>
        </p:spPr>
      </p:pic>
      <p:pic>
        <p:nvPicPr>
          <p:cNvPr id="533" name="Google Shape;533;p64"/>
          <p:cNvPicPr preferRelativeResize="0"/>
          <p:nvPr/>
        </p:nvPicPr>
        <p:blipFill rotWithShape="1">
          <a:blip r:embed="rId12">
            <a:alphaModFix/>
          </a:blip>
          <a:srcRect b="61779" l="0" r="0" t="0"/>
          <a:stretch/>
        </p:blipFill>
        <p:spPr>
          <a:xfrm>
            <a:off x="4839198" y="4021600"/>
            <a:ext cx="935100" cy="252025"/>
          </a:xfrm>
          <a:prstGeom prst="rect">
            <a:avLst/>
          </a:prstGeom>
          <a:noFill/>
          <a:ln>
            <a:noFill/>
          </a:ln>
        </p:spPr>
      </p:pic>
      <p:pic>
        <p:nvPicPr>
          <p:cNvPr id="534" name="Google Shape;534;p64"/>
          <p:cNvPicPr preferRelativeResize="0"/>
          <p:nvPr/>
        </p:nvPicPr>
        <p:blipFill rotWithShape="1">
          <a:blip r:embed="rId12">
            <a:alphaModFix/>
          </a:blip>
          <a:srcRect b="61779" l="0" r="0" t="0"/>
          <a:stretch/>
        </p:blipFill>
        <p:spPr>
          <a:xfrm>
            <a:off x="6983384" y="4021605"/>
            <a:ext cx="1206532" cy="252032"/>
          </a:xfrm>
          <a:prstGeom prst="rect">
            <a:avLst/>
          </a:prstGeom>
          <a:noFill/>
          <a:ln>
            <a:noFill/>
          </a:ln>
        </p:spPr>
      </p:pic>
      <p:sp>
        <p:nvSpPr>
          <p:cNvPr id="535" name="Google Shape;535;p64"/>
          <p:cNvSpPr txBox="1"/>
          <p:nvPr/>
        </p:nvSpPr>
        <p:spPr>
          <a:xfrm>
            <a:off x="7127068" y="3945977"/>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George</a:t>
            </a:r>
            <a:endParaRPr b="1" sz="1800">
              <a:solidFill>
                <a:schemeClr val="dk1"/>
              </a:solidFill>
              <a:latin typeface="Calibri"/>
              <a:ea typeface="Calibri"/>
              <a:cs typeface="Calibri"/>
              <a:sym typeface="Calibri"/>
            </a:endParaRPr>
          </a:p>
        </p:txBody>
      </p:sp>
      <p:sp>
        <p:nvSpPr>
          <p:cNvPr id="536" name="Google Shape;536;p64"/>
          <p:cNvSpPr txBox="1"/>
          <p:nvPr/>
        </p:nvSpPr>
        <p:spPr>
          <a:xfrm>
            <a:off x="5080195" y="3945977"/>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solidFill>
                <a:schemeClr val="dk1"/>
              </a:solidFill>
              <a:latin typeface="Calibri"/>
              <a:ea typeface="Calibri"/>
              <a:cs typeface="Calibri"/>
              <a:sym typeface="Calibri"/>
            </a:endParaRPr>
          </a:p>
        </p:txBody>
      </p:sp>
      <p:pic>
        <p:nvPicPr>
          <p:cNvPr id="537" name="Google Shape;537;p64"/>
          <p:cNvPicPr preferRelativeResize="0"/>
          <p:nvPr/>
        </p:nvPicPr>
        <p:blipFill>
          <a:blip r:embed="rId6">
            <a:alphaModFix/>
          </a:blip>
          <a:stretch>
            <a:fillRect/>
          </a:stretch>
        </p:blipFill>
        <p:spPr>
          <a:xfrm>
            <a:off x="2506987" y="2801099"/>
            <a:ext cx="1914336" cy="1662284"/>
          </a:xfrm>
          <a:prstGeom prst="rect">
            <a:avLst/>
          </a:prstGeom>
          <a:noFill/>
          <a:ln>
            <a:noFill/>
          </a:ln>
        </p:spPr>
      </p:pic>
      <p:sp>
        <p:nvSpPr>
          <p:cNvPr id="538" name="Google Shape;538;p64"/>
          <p:cNvSpPr txBox="1"/>
          <p:nvPr/>
        </p:nvSpPr>
        <p:spPr>
          <a:xfrm>
            <a:off x="3006876" y="3892552"/>
            <a:ext cx="14655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Steve</a:t>
            </a:r>
            <a:endParaRPr b="1" sz="1800">
              <a:solidFill>
                <a:schemeClr val="dk1"/>
              </a:solidFill>
              <a:latin typeface="Calibri"/>
              <a:ea typeface="Calibri"/>
              <a:cs typeface="Calibri"/>
              <a:sym typeface="Calibri"/>
            </a:endParaRPr>
          </a:p>
        </p:txBody>
      </p:sp>
      <p:pic>
        <p:nvPicPr>
          <p:cNvPr id="539" name="Google Shape;539;p64"/>
          <p:cNvPicPr preferRelativeResize="0"/>
          <p:nvPr/>
        </p:nvPicPr>
        <p:blipFill>
          <a:blip r:embed="rId13">
            <a:alphaModFix/>
          </a:blip>
          <a:stretch>
            <a:fillRect/>
          </a:stretch>
        </p:blipFill>
        <p:spPr>
          <a:xfrm>
            <a:off x="-588625" y="154938"/>
            <a:ext cx="4062876" cy="781525"/>
          </a:xfrm>
          <a:prstGeom prst="rect">
            <a:avLst/>
          </a:prstGeom>
          <a:noFill/>
          <a:ln>
            <a:noFill/>
          </a:ln>
        </p:spPr>
      </p:pic>
      <p:sp>
        <p:nvSpPr>
          <p:cNvPr id="540" name="Google Shape;540;p64"/>
          <p:cNvSpPr txBox="1"/>
          <p:nvPr/>
        </p:nvSpPr>
        <p:spPr>
          <a:xfrm>
            <a:off x="213900" y="268350"/>
            <a:ext cx="33957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Meet the real people</a:t>
            </a:r>
            <a:endParaRPr b="1" sz="2400">
              <a:latin typeface="Calibri"/>
              <a:ea typeface="Calibri"/>
              <a:cs typeface="Calibri"/>
              <a:sym typeface="Calibri"/>
            </a:endParaRPr>
          </a:p>
        </p:txBody>
      </p:sp>
      <p:sp>
        <p:nvSpPr>
          <p:cNvPr id="541" name="Google Shape;541;p64"/>
          <p:cNvSpPr txBox="1"/>
          <p:nvPr/>
        </p:nvSpPr>
        <p:spPr>
          <a:xfrm>
            <a:off x="5068626" y="3892552"/>
            <a:ext cx="14655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Leo</a:t>
            </a:r>
            <a:endParaRPr b="1" sz="1800">
              <a:solidFill>
                <a:schemeClr val="dk1"/>
              </a:solidFill>
              <a:latin typeface="Calibri"/>
              <a:ea typeface="Calibri"/>
              <a:cs typeface="Calibri"/>
              <a:sym typeface="Calibri"/>
            </a:endParaRPr>
          </a:p>
        </p:txBody>
      </p:sp>
      <p:pic>
        <p:nvPicPr>
          <p:cNvPr id="542" name="Google Shape;542;p64"/>
          <p:cNvPicPr preferRelativeResize="0"/>
          <p:nvPr/>
        </p:nvPicPr>
        <p:blipFill rotWithShape="1">
          <a:blip r:embed="rId12">
            <a:alphaModFix/>
          </a:blip>
          <a:srcRect b="61779" l="0" r="0" t="0"/>
          <a:stretch/>
        </p:blipFill>
        <p:spPr>
          <a:xfrm>
            <a:off x="662135" y="1910055"/>
            <a:ext cx="1206532" cy="252032"/>
          </a:xfrm>
          <a:prstGeom prst="rect">
            <a:avLst/>
          </a:prstGeom>
          <a:noFill/>
          <a:ln>
            <a:noFill/>
          </a:ln>
        </p:spPr>
      </p:pic>
      <p:sp>
        <p:nvSpPr>
          <p:cNvPr id="543" name="Google Shape;543;p64"/>
          <p:cNvSpPr txBox="1"/>
          <p:nvPr/>
        </p:nvSpPr>
        <p:spPr>
          <a:xfrm>
            <a:off x="879893" y="1815277"/>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Dominic</a:t>
            </a:r>
            <a:endParaRPr b="1" sz="1800">
              <a:solidFill>
                <a:schemeClr val="dk1"/>
              </a:solidFill>
              <a:latin typeface="Calibri"/>
              <a:ea typeface="Calibri"/>
              <a:cs typeface="Calibri"/>
              <a:sym typeface="Calibri"/>
            </a:endParaRPr>
          </a:p>
        </p:txBody>
      </p:sp>
      <p:pic>
        <p:nvPicPr>
          <p:cNvPr id="544" name="Google Shape;544;p64"/>
          <p:cNvPicPr preferRelativeResize="0"/>
          <p:nvPr/>
        </p:nvPicPr>
        <p:blipFill rotWithShape="1">
          <a:blip r:embed="rId12">
            <a:alphaModFix/>
          </a:blip>
          <a:srcRect b="61779" l="0" r="0" t="0"/>
          <a:stretch/>
        </p:blipFill>
        <p:spPr>
          <a:xfrm>
            <a:off x="2894634" y="1910043"/>
            <a:ext cx="1206532" cy="252032"/>
          </a:xfrm>
          <a:prstGeom prst="rect">
            <a:avLst/>
          </a:prstGeom>
          <a:noFill/>
          <a:ln>
            <a:noFill/>
          </a:ln>
        </p:spPr>
      </p:pic>
      <p:sp>
        <p:nvSpPr>
          <p:cNvPr id="545" name="Google Shape;545;p64"/>
          <p:cNvSpPr txBox="1"/>
          <p:nvPr/>
        </p:nvSpPr>
        <p:spPr>
          <a:xfrm>
            <a:off x="3112392" y="1815266"/>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Aniva</a:t>
            </a:r>
            <a:endParaRPr b="1" sz="1800">
              <a:solidFill>
                <a:schemeClr val="dk1"/>
              </a:solidFill>
              <a:latin typeface="Calibri"/>
              <a:ea typeface="Calibri"/>
              <a:cs typeface="Calibri"/>
              <a:sym typeface="Calibri"/>
            </a:endParaRPr>
          </a:p>
        </p:txBody>
      </p:sp>
      <p:pic>
        <p:nvPicPr>
          <p:cNvPr id="546" name="Google Shape;546;p64"/>
          <p:cNvPicPr preferRelativeResize="0"/>
          <p:nvPr/>
        </p:nvPicPr>
        <p:blipFill rotWithShape="1">
          <a:blip r:embed="rId12">
            <a:alphaModFix/>
          </a:blip>
          <a:srcRect b="61779" l="0" r="0" t="0"/>
          <a:stretch/>
        </p:blipFill>
        <p:spPr>
          <a:xfrm>
            <a:off x="4941473" y="1910043"/>
            <a:ext cx="1206532" cy="252032"/>
          </a:xfrm>
          <a:prstGeom prst="rect">
            <a:avLst/>
          </a:prstGeom>
          <a:noFill/>
          <a:ln>
            <a:noFill/>
          </a:ln>
        </p:spPr>
      </p:pic>
      <p:sp>
        <p:nvSpPr>
          <p:cNvPr id="547" name="Google Shape;547;p64"/>
          <p:cNvSpPr txBox="1"/>
          <p:nvPr/>
        </p:nvSpPr>
        <p:spPr>
          <a:xfrm>
            <a:off x="5159231" y="1815266"/>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Dileep</a:t>
            </a:r>
            <a:endParaRPr b="1" sz="1800">
              <a:solidFill>
                <a:schemeClr val="dk1"/>
              </a:solidFill>
              <a:latin typeface="Calibri"/>
              <a:ea typeface="Calibri"/>
              <a:cs typeface="Calibri"/>
              <a:sym typeface="Calibri"/>
            </a:endParaRPr>
          </a:p>
        </p:txBody>
      </p:sp>
      <p:pic>
        <p:nvPicPr>
          <p:cNvPr id="548" name="Google Shape;548;p64"/>
          <p:cNvPicPr preferRelativeResize="0"/>
          <p:nvPr/>
        </p:nvPicPr>
        <p:blipFill rotWithShape="1">
          <a:blip r:embed="rId12">
            <a:alphaModFix/>
          </a:blip>
          <a:srcRect b="61779" l="0" r="0" t="0"/>
          <a:stretch/>
        </p:blipFill>
        <p:spPr>
          <a:xfrm>
            <a:off x="6983443" y="1910055"/>
            <a:ext cx="1206532" cy="252032"/>
          </a:xfrm>
          <a:prstGeom prst="rect">
            <a:avLst/>
          </a:prstGeom>
          <a:noFill/>
          <a:ln>
            <a:noFill/>
          </a:ln>
        </p:spPr>
      </p:pic>
      <p:sp>
        <p:nvSpPr>
          <p:cNvPr id="549" name="Google Shape;549;p64"/>
          <p:cNvSpPr txBox="1"/>
          <p:nvPr/>
        </p:nvSpPr>
        <p:spPr>
          <a:xfrm>
            <a:off x="7201201" y="1815277"/>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Jaxon</a:t>
            </a:r>
            <a:endParaRPr b="1" sz="1800">
              <a:solidFill>
                <a:schemeClr val="dk1"/>
              </a:solidFill>
              <a:latin typeface="Calibri"/>
              <a:ea typeface="Calibri"/>
              <a:cs typeface="Calibri"/>
              <a:sym typeface="Calibri"/>
            </a:endParaRPr>
          </a:p>
        </p:txBody>
      </p:sp>
      <p:sp>
        <p:nvSpPr>
          <p:cNvPr id="550" name="Google Shape;550;p64"/>
          <p:cNvSpPr txBox="1"/>
          <p:nvPr/>
        </p:nvSpPr>
        <p:spPr>
          <a:xfrm>
            <a:off x="879905" y="2299115"/>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England</a:t>
            </a:r>
            <a:endParaRPr b="1" sz="1800">
              <a:solidFill>
                <a:schemeClr val="dk1"/>
              </a:solidFill>
              <a:latin typeface="Calibri"/>
              <a:ea typeface="Calibri"/>
              <a:cs typeface="Calibri"/>
              <a:sym typeface="Calibri"/>
            </a:endParaRPr>
          </a:p>
        </p:txBody>
      </p:sp>
      <p:pic>
        <p:nvPicPr>
          <p:cNvPr id="551" name="Google Shape;551;p64"/>
          <p:cNvPicPr preferRelativeResize="0"/>
          <p:nvPr/>
        </p:nvPicPr>
        <p:blipFill>
          <a:blip r:embed="rId14">
            <a:alphaModFix/>
          </a:blip>
          <a:stretch>
            <a:fillRect/>
          </a:stretch>
        </p:blipFill>
        <p:spPr>
          <a:xfrm>
            <a:off x="729025" y="2384774"/>
            <a:ext cx="189024" cy="252027"/>
          </a:xfrm>
          <a:prstGeom prst="rect">
            <a:avLst/>
          </a:prstGeom>
          <a:noFill/>
          <a:ln>
            <a:noFill/>
          </a:ln>
        </p:spPr>
      </p:pic>
      <p:sp>
        <p:nvSpPr>
          <p:cNvPr id="552" name="Google Shape;552;p64"/>
          <p:cNvSpPr txBox="1"/>
          <p:nvPr/>
        </p:nvSpPr>
        <p:spPr>
          <a:xfrm>
            <a:off x="3008143" y="2308190"/>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Samoa</a:t>
            </a:r>
            <a:endParaRPr b="1" sz="1800">
              <a:solidFill>
                <a:schemeClr val="dk1"/>
              </a:solidFill>
              <a:latin typeface="Calibri"/>
              <a:ea typeface="Calibri"/>
              <a:cs typeface="Calibri"/>
              <a:sym typeface="Calibri"/>
            </a:endParaRPr>
          </a:p>
        </p:txBody>
      </p:sp>
      <p:pic>
        <p:nvPicPr>
          <p:cNvPr id="553" name="Google Shape;553;p64"/>
          <p:cNvPicPr preferRelativeResize="0"/>
          <p:nvPr/>
        </p:nvPicPr>
        <p:blipFill>
          <a:blip r:embed="rId14">
            <a:alphaModFix/>
          </a:blip>
          <a:stretch>
            <a:fillRect/>
          </a:stretch>
        </p:blipFill>
        <p:spPr>
          <a:xfrm>
            <a:off x="2857262" y="2393849"/>
            <a:ext cx="189024" cy="252027"/>
          </a:xfrm>
          <a:prstGeom prst="rect">
            <a:avLst/>
          </a:prstGeom>
          <a:noFill/>
          <a:ln>
            <a:noFill/>
          </a:ln>
        </p:spPr>
      </p:pic>
      <p:sp>
        <p:nvSpPr>
          <p:cNvPr id="554" name="Google Shape;554;p64"/>
          <p:cNvSpPr txBox="1"/>
          <p:nvPr/>
        </p:nvSpPr>
        <p:spPr>
          <a:xfrm>
            <a:off x="5136368" y="2308190"/>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Kenya</a:t>
            </a:r>
            <a:endParaRPr b="1" sz="1800">
              <a:solidFill>
                <a:schemeClr val="dk1"/>
              </a:solidFill>
              <a:latin typeface="Calibri"/>
              <a:ea typeface="Calibri"/>
              <a:cs typeface="Calibri"/>
              <a:sym typeface="Calibri"/>
            </a:endParaRPr>
          </a:p>
        </p:txBody>
      </p:sp>
      <p:pic>
        <p:nvPicPr>
          <p:cNvPr id="555" name="Google Shape;555;p64"/>
          <p:cNvPicPr preferRelativeResize="0"/>
          <p:nvPr/>
        </p:nvPicPr>
        <p:blipFill>
          <a:blip r:embed="rId14">
            <a:alphaModFix/>
          </a:blip>
          <a:stretch>
            <a:fillRect/>
          </a:stretch>
        </p:blipFill>
        <p:spPr>
          <a:xfrm>
            <a:off x="4985487" y="2393849"/>
            <a:ext cx="189024" cy="252027"/>
          </a:xfrm>
          <a:prstGeom prst="rect">
            <a:avLst/>
          </a:prstGeom>
          <a:noFill/>
          <a:ln>
            <a:noFill/>
          </a:ln>
        </p:spPr>
      </p:pic>
      <p:sp>
        <p:nvSpPr>
          <p:cNvPr id="556" name="Google Shape;556;p64"/>
          <p:cNvSpPr txBox="1"/>
          <p:nvPr/>
        </p:nvSpPr>
        <p:spPr>
          <a:xfrm>
            <a:off x="7264593" y="2302340"/>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USA</a:t>
            </a:r>
            <a:endParaRPr b="1" sz="1800">
              <a:solidFill>
                <a:schemeClr val="dk1"/>
              </a:solidFill>
              <a:latin typeface="Calibri"/>
              <a:ea typeface="Calibri"/>
              <a:cs typeface="Calibri"/>
              <a:sym typeface="Calibri"/>
            </a:endParaRPr>
          </a:p>
        </p:txBody>
      </p:sp>
      <p:pic>
        <p:nvPicPr>
          <p:cNvPr id="557" name="Google Shape;557;p64"/>
          <p:cNvPicPr preferRelativeResize="0"/>
          <p:nvPr/>
        </p:nvPicPr>
        <p:blipFill>
          <a:blip r:embed="rId14">
            <a:alphaModFix/>
          </a:blip>
          <a:stretch>
            <a:fillRect/>
          </a:stretch>
        </p:blipFill>
        <p:spPr>
          <a:xfrm>
            <a:off x="7113712" y="2387999"/>
            <a:ext cx="189024" cy="252027"/>
          </a:xfrm>
          <a:prstGeom prst="rect">
            <a:avLst/>
          </a:prstGeom>
          <a:noFill/>
          <a:ln>
            <a:noFill/>
          </a:ln>
        </p:spPr>
      </p:pic>
      <p:sp>
        <p:nvSpPr>
          <p:cNvPr id="558" name="Google Shape;558;p64"/>
          <p:cNvSpPr txBox="1"/>
          <p:nvPr/>
        </p:nvSpPr>
        <p:spPr>
          <a:xfrm>
            <a:off x="876280" y="4463365"/>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Chile</a:t>
            </a:r>
            <a:endParaRPr b="1" sz="1800">
              <a:solidFill>
                <a:schemeClr val="dk1"/>
              </a:solidFill>
              <a:latin typeface="Calibri"/>
              <a:ea typeface="Calibri"/>
              <a:cs typeface="Calibri"/>
              <a:sym typeface="Calibri"/>
            </a:endParaRPr>
          </a:p>
        </p:txBody>
      </p:sp>
      <p:pic>
        <p:nvPicPr>
          <p:cNvPr id="559" name="Google Shape;559;p64"/>
          <p:cNvPicPr preferRelativeResize="0"/>
          <p:nvPr/>
        </p:nvPicPr>
        <p:blipFill>
          <a:blip r:embed="rId14">
            <a:alphaModFix/>
          </a:blip>
          <a:stretch>
            <a:fillRect/>
          </a:stretch>
        </p:blipFill>
        <p:spPr>
          <a:xfrm>
            <a:off x="725400" y="4549024"/>
            <a:ext cx="189024" cy="252027"/>
          </a:xfrm>
          <a:prstGeom prst="rect">
            <a:avLst/>
          </a:prstGeom>
          <a:noFill/>
          <a:ln>
            <a:noFill/>
          </a:ln>
        </p:spPr>
      </p:pic>
      <p:sp>
        <p:nvSpPr>
          <p:cNvPr id="560" name="Google Shape;560;p64"/>
          <p:cNvSpPr txBox="1"/>
          <p:nvPr/>
        </p:nvSpPr>
        <p:spPr>
          <a:xfrm>
            <a:off x="3007555" y="4463377"/>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England</a:t>
            </a:r>
            <a:endParaRPr b="1" sz="1800">
              <a:solidFill>
                <a:schemeClr val="dk1"/>
              </a:solidFill>
              <a:latin typeface="Calibri"/>
              <a:ea typeface="Calibri"/>
              <a:cs typeface="Calibri"/>
              <a:sym typeface="Calibri"/>
            </a:endParaRPr>
          </a:p>
        </p:txBody>
      </p:sp>
      <p:pic>
        <p:nvPicPr>
          <p:cNvPr id="561" name="Google Shape;561;p64"/>
          <p:cNvPicPr preferRelativeResize="0"/>
          <p:nvPr/>
        </p:nvPicPr>
        <p:blipFill>
          <a:blip r:embed="rId14">
            <a:alphaModFix/>
          </a:blip>
          <a:stretch>
            <a:fillRect/>
          </a:stretch>
        </p:blipFill>
        <p:spPr>
          <a:xfrm>
            <a:off x="2856675" y="4549037"/>
            <a:ext cx="189024" cy="252027"/>
          </a:xfrm>
          <a:prstGeom prst="rect">
            <a:avLst/>
          </a:prstGeom>
          <a:noFill/>
          <a:ln>
            <a:noFill/>
          </a:ln>
        </p:spPr>
      </p:pic>
      <p:sp>
        <p:nvSpPr>
          <p:cNvPr id="562" name="Google Shape;562;p64"/>
          <p:cNvSpPr txBox="1"/>
          <p:nvPr/>
        </p:nvSpPr>
        <p:spPr>
          <a:xfrm>
            <a:off x="5138830" y="4463365"/>
            <a:ext cx="10629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USA</a:t>
            </a:r>
            <a:endParaRPr b="1" sz="1800">
              <a:solidFill>
                <a:schemeClr val="dk1"/>
              </a:solidFill>
              <a:latin typeface="Calibri"/>
              <a:ea typeface="Calibri"/>
              <a:cs typeface="Calibri"/>
              <a:sym typeface="Calibri"/>
            </a:endParaRPr>
          </a:p>
        </p:txBody>
      </p:sp>
      <p:pic>
        <p:nvPicPr>
          <p:cNvPr id="563" name="Google Shape;563;p64"/>
          <p:cNvPicPr preferRelativeResize="0"/>
          <p:nvPr/>
        </p:nvPicPr>
        <p:blipFill>
          <a:blip r:embed="rId14">
            <a:alphaModFix/>
          </a:blip>
          <a:stretch>
            <a:fillRect/>
          </a:stretch>
        </p:blipFill>
        <p:spPr>
          <a:xfrm>
            <a:off x="4987950" y="4549024"/>
            <a:ext cx="189024" cy="252027"/>
          </a:xfrm>
          <a:prstGeom prst="rect">
            <a:avLst/>
          </a:prstGeom>
          <a:noFill/>
          <a:ln>
            <a:noFill/>
          </a:ln>
        </p:spPr>
      </p:pic>
      <p:sp>
        <p:nvSpPr>
          <p:cNvPr id="564" name="Google Shape;564;p64"/>
          <p:cNvSpPr txBox="1"/>
          <p:nvPr/>
        </p:nvSpPr>
        <p:spPr>
          <a:xfrm>
            <a:off x="7070098" y="4463375"/>
            <a:ext cx="1413300" cy="34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Calibri"/>
                <a:ea typeface="Calibri"/>
                <a:cs typeface="Calibri"/>
                <a:sym typeface="Calibri"/>
              </a:rPr>
              <a:t>Costa Rica</a:t>
            </a:r>
            <a:endParaRPr b="1" sz="1800">
              <a:solidFill>
                <a:schemeClr val="dk1"/>
              </a:solidFill>
              <a:latin typeface="Calibri"/>
              <a:ea typeface="Calibri"/>
              <a:cs typeface="Calibri"/>
              <a:sym typeface="Calibri"/>
            </a:endParaRPr>
          </a:p>
        </p:txBody>
      </p:sp>
      <p:pic>
        <p:nvPicPr>
          <p:cNvPr id="565" name="Google Shape;565;p64"/>
          <p:cNvPicPr preferRelativeResize="0"/>
          <p:nvPr/>
        </p:nvPicPr>
        <p:blipFill>
          <a:blip r:embed="rId14">
            <a:alphaModFix/>
          </a:blip>
          <a:stretch>
            <a:fillRect/>
          </a:stretch>
        </p:blipFill>
        <p:spPr>
          <a:xfrm>
            <a:off x="6919225" y="4549024"/>
            <a:ext cx="189024" cy="252027"/>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pic>
        <p:nvPicPr>
          <p:cNvPr id="570" name="Google Shape;570;p65"/>
          <p:cNvPicPr preferRelativeResize="0"/>
          <p:nvPr/>
        </p:nvPicPr>
        <p:blipFill>
          <a:blip r:embed="rId3">
            <a:alphaModFix/>
          </a:blip>
          <a:stretch>
            <a:fillRect/>
          </a:stretch>
        </p:blipFill>
        <p:spPr>
          <a:xfrm>
            <a:off x="-385575" y="154950"/>
            <a:ext cx="5328525" cy="781500"/>
          </a:xfrm>
          <a:prstGeom prst="rect">
            <a:avLst/>
          </a:prstGeom>
          <a:noFill/>
          <a:ln>
            <a:noFill/>
          </a:ln>
        </p:spPr>
      </p:pic>
      <p:sp>
        <p:nvSpPr>
          <p:cNvPr id="571" name="Google Shape;571;p65"/>
          <p:cNvSpPr txBox="1"/>
          <p:nvPr/>
        </p:nvSpPr>
        <p:spPr>
          <a:xfrm>
            <a:off x="213900" y="268350"/>
            <a:ext cx="71178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Which challenge will you choose?</a:t>
            </a:r>
            <a:endParaRPr b="1" sz="2400">
              <a:solidFill>
                <a:schemeClr val="dk1"/>
              </a:solidFill>
              <a:latin typeface="Calibri"/>
              <a:ea typeface="Calibri"/>
              <a:cs typeface="Calibri"/>
              <a:sym typeface="Calibri"/>
            </a:endParaRPr>
          </a:p>
        </p:txBody>
      </p:sp>
      <p:pic>
        <p:nvPicPr>
          <p:cNvPr id="572" name="Google Shape;572;p65"/>
          <p:cNvPicPr preferRelativeResize="0"/>
          <p:nvPr/>
        </p:nvPicPr>
        <p:blipFill>
          <a:blip r:embed="rId4">
            <a:alphaModFix/>
          </a:blip>
          <a:stretch>
            <a:fillRect/>
          </a:stretch>
        </p:blipFill>
        <p:spPr>
          <a:xfrm>
            <a:off x="352950" y="2001650"/>
            <a:ext cx="3717024" cy="2800699"/>
          </a:xfrm>
          <a:prstGeom prst="rect">
            <a:avLst/>
          </a:prstGeom>
          <a:noFill/>
          <a:ln>
            <a:noFill/>
          </a:ln>
          <a:effectLst>
            <a:outerShdw blurRad="57150" rotWithShape="0" algn="bl" dir="5400000" dist="19050">
              <a:srgbClr val="000000">
                <a:alpha val="50000"/>
              </a:srgbClr>
            </a:outerShdw>
          </a:effectLst>
        </p:spPr>
      </p:pic>
      <p:pic>
        <p:nvPicPr>
          <p:cNvPr id="573" name="Google Shape;573;p65"/>
          <p:cNvPicPr preferRelativeResize="0"/>
          <p:nvPr/>
        </p:nvPicPr>
        <p:blipFill rotWithShape="1">
          <a:blip r:embed="rId5">
            <a:alphaModFix/>
          </a:blip>
          <a:srcRect b="5722" l="0" r="0" t="0"/>
          <a:stretch/>
        </p:blipFill>
        <p:spPr>
          <a:xfrm>
            <a:off x="2735975" y="1087425"/>
            <a:ext cx="4047326" cy="3100526"/>
          </a:xfrm>
          <a:prstGeom prst="rect">
            <a:avLst/>
          </a:prstGeom>
          <a:noFill/>
          <a:ln>
            <a:noFill/>
          </a:ln>
          <a:effectLst>
            <a:outerShdw blurRad="57150" rotWithShape="0" algn="bl" dir="5400000" dist="19050">
              <a:srgbClr val="000000">
                <a:alpha val="50000"/>
              </a:srgbClr>
            </a:outerShdw>
          </a:effectLst>
        </p:spPr>
      </p:pic>
      <p:pic>
        <p:nvPicPr>
          <p:cNvPr id="574" name="Google Shape;574;p65"/>
          <p:cNvPicPr preferRelativeResize="0"/>
          <p:nvPr/>
        </p:nvPicPr>
        <p:blipFill>
          <a:blip r:embed="rId6">
            <a:alphaModFix/>
          </a:blip>
          <a:stretch>
            <a:fillRect/>
          </a:stretch>
        </p:blipFill>
        <p:spPr>
          <a:xfrm>
            <a:off x="4942949" y="1771650"/>
            <a:ext cx="3957801" cy="310052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pic>
        <p:nvPicPr>
          <p:cNvPr id="137" name="Google Shape;137;p30"/>
          <p:cNvPicPr preferRelativeResize="0"/>
          <p:nvPr/>
        </p:nvPicPr>
        <p:blipFill>
          <a:blip r:embed="rId3">
            <a:alphaModFix/>
          </a:blip>
          <a:stretch>
            <a:fillRect/>
          </a:stretch>
        </p:blipFill>
        <p:spPr>
          <a:xfrm flipH="1">
            <a:off x="2085174" y="61450"/>
            <a:ext cx="6031601" cy="5230524"/>
          </a:xfrm>
          <a:prstGeom prst="rect">
            <a:avLst/>
          </a:prstGeom>
          <a:noFill/>
          <a:ln>
            <a:noFill/>
          </a:ln>
        </p:spPr>
      </p:pic>
      <p:sp>
        <p:nvSpPr>
          <p:cNvPr id="138" name="Google Shape;138;p30"/>
          <p:cNvSpPr txBox="1"/>
          <p:nvPr/>
        </p:nvSpPr>
        <p:spPr>
          <a:xfrm>
            <a:off x="265250" y="289350"/>
            <a:ext cx="2907600" cy="7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t>The power of invention </a:t>
            </a:r>
            <a:endParaRPr sz="2100"/>
          </a:p>
        </p:txBody>
      </p:sp>
      <p:pic>
        <p:nvPicPr>
          <p:cNvPr id="139" name="Google Shape;139;p30"/>
          <p:cNvPicPr preferRelativeResize="0"/>
          <p:nvPr/>
        </p:nvPicPr>
        <p:blipFill>
          <a:blip r:embed="rId4">
            <a:alphaModFix/>
          </a:blip>
          <a:stretch>
            <a:fillRect/>
          </a:stretch>
        </p:blipFill>
        <p:spPr>
          <a:xfrm>
            <a:off x="-329325" y="231125"/>
            <a:ext cx="4029425" cy="814150"/>
          </a:xfrm>
          <a:prstGeom prst="rect">
            <a:avLst/>
          </a:prstGeom>
          <a:noFill/>
          <a:ln>
            <a:noFill/>
          </a:ln>
        </p:spPr>
      </p:pic>
      <p:sp>
        <p:nvSpPr>
          <p:cNvPr id="140" name="Google Shape;140;p30"/>
          <p:cNvSpPr txBox="1"/>
          <p:nvPr/>
        </p:nvSpPr>
        <p:spPr>
          <a:xfrm>
            <a:off x="254350" y="351850"/>
            <a:ext cx="3282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power of invention</a:t>
            </a:r>
            <a:endParaRPr b="1" sz="2420">
              <a:solidFill>
                <a:srgbClr val="000000"/>
              </a:solidFill>
              <a:latin typeface="Calibri"/>
              <a:ea typeface="Calibri"/>
              <a:cs typeface="Calibri"/>
              <a:sym typeface="Calibri"/>
            </a:endParaRPr>
          </a:p>
        </p:txBody>
      </p:sp>
      <p:pic>
        <p:nvPicPr>
          <p:cNvPr id="141" name="Google Shape;141;p30"/>
          <p:cNvPicPr preferRelativeResize="0"/>
          <p:nvPr/>
        </p:nvPicPr>
        <p:blipFill>
          <a:blip r:embed="rId5">
            <a:alphaModFix/>
          </a:blip>
          <a:stretch>
            <a:fillRect/>
          </a:stretch>
        </p:blipFill>
        <p:spPr>
          <a:xfrm>
            <a:off x="4727550" y="3095623"/>
            <a:ext cx="3128701" cy="572700"/>
          </a:xfrm>
          <a:prstGeom prst="rect">
            <a:avLst/>
          </a:prstGeom>
          <a:noFill/>
          <a:ln>
            <a:noFill/>
          </a:ln>
        </p:spPr>
      </p:pic>
      <p:sp>
        <p:nvSpPr>
          <p:cNvPr id="142" name="Google Shape;142;p30"/>
          <p:cNvSpPr txBox="1"/>
          <p:nvPr/>
        </p:nvSpPr>
        <p:spPr>
          <a:xfrm>
            <a:off x="381775" y="1398800"/>
            <a:ext cx="1703400" cy="15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It all starts with a simple question…</a:t>
            </a:r>
            <a:endParaRPr sz="2400"/>
          </a:p>
        </p:txBody>
      </p:sp>
      <p:pic>
        <p:nvPicPr>
          <p:cNvPr id="143" name="Google Shape;143;p30"/>
          <p:cNvPicPr preferRelativeResize="0"/>
          <p:nvPr/>
        </p:nvPicPr>
        <p:blipFill>
          <a:blip r:embed="rId6">
            <a:alphaModFix/>
          </a:blip>
          <a:stretch>
            <a:fillRect/>
          </a:stretch>
        </p:blipFill>
        <p:spPr>
          <a:xfrm flipH="1" rot="-1706469">
            <a:off x="7541251" y="1779683"/>
            <a:ext cx="1762741" cy="644212"/>
          </a:xfrm>
          <a:prstGeom prst="rect">
            <a:avLst/>
          </a:prstGeom>
          <a:noFill/>
          <a:ln>
            <a:noFill/>
          </a:ln>
        </p:spPr>
      </p:pic>
      <p:pic>
        <p:nvPicPr>
          <p:cNvPr id="144" name="Google Shape;144;p30"/>
          <p:cNvPicPr preferRelativeResize="0"/>
          <p:nvPr/>
        </p:nvPicPr>
        <p:blipFill>
          <a:blip r:embed="rId7">
            <a:alphaModFix/>
          </a:blip>
          <a:stretch>
            <a:fillRect/>
          </a:stretch>
        </p:blipFill>
        <p:spPr>
          <a:xfrm>
            <a:off x="7756081" y="3668332"/>
            <a:ext cx="1123799" cy="1114493"/>
          </a:xfrm>
          <a:prstGeom prst="rect">
            <a:avLst/>
          </a:prstGeom>
          <a:noFill/>
          <a:ln>
            <a:noFill/>
          </a:ln>
        </p:spPr>
      </p:pic>
      <p:pic>
        <p:nvPicPr>
          <p:cNvPr id="145" name="Google Shape;145;p30"/>
          <p:cNvPicPr preferRelativeResize="0"/>
          <p:nvPr/>
        </p:nvPicPr>
        <p:blipFill rotWithShape="1">
          <a:blip r:embed="rId8">
            <a:alphaModFix/>
          </a:blip>
          <a:srcRect b="83216" l="67751" r="6151" t="0"/>
          <a:stretch/>
        </p:blipFill>
        <p:spPr>
          <a:xfrm>
            <a:off x="6404400" y="4027001"/>
            <a:ext cx="962174" cy="62140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pic>
        <p:nvPicPr>
          <p:cNvPr id="579" name="Google Shape;579;p66"/>
          <p:cNvPicPr preferRelativeResize="0"/>
          <p:nvPr/>
        </p:nvPicPr>
        <p:blipFill>
          <a:blip r:embed="rId3">
            <a:alphaModFix/>
          </a:blip>
          <a:stretch>
            <a:fillRect/>
          </a:stretch>
        </p:blipFill>
        <p:spPr>
          <a:xfrm>
            <a:off x="3339736" y="823042"/>
            <a:ext cx="3750623" cy="2898218"/>
          </a:xfrm>
          <a:prstGeom prst="rect">
            <a:avLst/>
          </a:prstGeom>
          <a:noFill/>
          <a:ln>
            <a:noFill/>
          </a:ln>
          <a:effectLst>
            <a:outerShdw blurRad="57150" rotWithShape="0" algn="bl" dir="5400000" dist="19050">
              <a:srgbClr val="000000">
                <a:alpha val="50000"/>
              </a:srgbClr>
            </a:outerShdw>
          </a:effectLst>
        </p:spPr>
      </p:pic>
      <p:pic>
        <p:nvPicPr>
          <p:cNvPr id="580" name="Google Shape;580;p66"/>
          <p:cNvPicPr preferRelativeResize="0"/>
          <p:nvPr/>
        </p:nvPicPr>
        <p:blipFill>
          <a:blip r:embed="rId4">
            <a:alphaModFix/>
          </a:blip>
          <a:stretch>
            <a:fillRect/>
          </a:stretch>
        </p:blipFill>
        <p:spPr>
          <a:xfrm>
            <a:off x="5496427" y="1378151"/>
            <a:ext cx="2663450" cy="3446801"/>
          </a:xfrm>
          <a:prstGeom prst="rect">
            <a:avLst/>
          </a:prstGeom>
          <a:noFill/>
          <a:ln>
            <a:noFill/>
          </a:ln>
          <a:effectLst>
            <a:outerShdw blurRad="57150" rotWithShape="0" algn="bl" dir="5400000" dist="19050">
              <a:srgbClr val="000000">
                <a:alpha val="50000"/>
              </a:srgbClr>
            </a:outerShdw>
          </a:effectLst>
        </p:spPr>
      </p:pic>
      <p:pic>
        <p:nvPicPr>
          <p:cNvPr id="581" name="Google Shape;581;p66"/>
          <p:cNvPicPr preferRelativeResize="0"/>
          <p:nvPr/>
        </p:nvPicPr>
        <p:blipFill>
          <a:blip r:embed="rId5">
            <a:alphaModFix/>
          </a:blip>
          <a:stretch>
            <a:fillRect/>
          </a:stretch>
        </p:blipFill>
        <p:spPr>
          <a:xfrm>
            <a:off x="-385575" y="154950"/>
            <a:ext cx="3535375" cy="781500"/>
          </a:xfrm>
          <a:prstGeom prst="rect">
            <a:avLst/>
          </a:prstGeom>
          <a:noFill/>
          <a:ln>
            <a:noFill/>
          </a:ln>
        </p:spPr>
      </p:pic>
      <p:sp>
        <p:nvSpPr>
          <p:cNvPr id="582" name="Google Shape;582;p66"/>
          <p:cNvSpPr txBox="1"/>
          <p:nvPr/>
        </p:nvSpPr>
        <p:spPr>
          <a:xfrm>
            <a:off x="213900" y="268350"/>
            <a:ext cx="71178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Challenge activities</a:t>
            </a:r>
            <a:endParaRPr b="1" sz="2400">
              <a:solidFill>
                <a:schemeClr val="dk1"/>
              </a:solidFill>
              <a:latin typeface="Calibri"/>
              <a:ea typeface="Calibri"/>
              <a:cs typeface="Calibri"/>
              <a:sym typeface="Calibri"/>
            </a:endParaRPr>
          </a:p>
        </p:txBody>
      </p:sp>
      <p:pic>
        <p:nvPicPr>
          <p:cNvPr id="583" name="Google Shape;583;p66"/>
          <p:cNvPicPr preferRelativeResize="0"/>
          <p:nvPr/>
        </p:nvPicPr>
        <p:blipFill>
          <a:blip r:embed="rId3">
            <a:alphaModFix/>
          </a:blip>
          <a:stretch>
            <a:fillRect/>
          </a:stretch>
        </p:blipFill>
        <p:spPr>
          <a:xfrm>
            <a:off x="4508611" y="442192"/>
            <a:ext cx="3750623" cy="2898218"/>
          </a:xfrm>
          <a:prstGeom prst="rect">
            <a:avLst/>
          </a:prstGeom>
          <a:noFill/>
          <a:ln>
            <a:noFill/>
          </a:ln>
          <a:effectLst>
            <a:outerShdw blurRad="57150" rotWithShape="0" algn="bl" dir="5400000" dist="19050">
              <a:srgbClr val="000000">
                <a:alpha val="50000"/>
              </a:srgbClr>
            </a:outerShdw>
          </a:effectLst>
        </p:spPr>
      </p:pic>
      <p:pic>
        <p:nvPicPr>
          <p:cNvPr id="584" name="Google Shape;584;p66"/>
          <p:cNvPicPr preferRelativeResize="0"/>
          <p:nvPr/>
        </p:nvPicPr>
        <p:blipFill>
          <a:blip r:embed="rId6">
            <a:alphaModFix/>
          </a:blip>
          <a:stretch>
            <a:fillRect/>
          </a:stretch>
        </p:blipFill>
        <p:spPr>
          <a:xfrm>
            <a:off x="3553026" y="1532474"/>
            <a:ext cx="3750623" cy="2898199"/>
          </a:xfrm>
          <a:prstGeom prst="rect">
            <a:avLst/>
          </a:prstGeom>
          <a:noFill/>
          <a:ln>
            <a:noFill/>
          </a:ln>
          <a:effectLst>
            <a:outerShdw blurRad="57150" rotWithShape="0" algn="bl" dir="5400000" dist="19050">
              <a:srgbClr val="000000">
                <a:alpha val="50000"/>
              </a:srgbClr>
            </a:outerShdw>
          </a:effectLst>
        </p:spPr>
      </p:pic>
      <p:pic>
        <p:nvPicPr>
          <p:cNvPr id="585" name="Google Shape;585;p66"/>
          <p:cNvPicPr preferRelativeResize="0"/>
          <p:nvPr/>
        </p:nvPicPr>
        <p:blipFill>
          <a:blip r:embed="rId7">
            <a:alphaModFix/>
          </a:blip>
          <a:stretch>
            <a:fillRect/>
          </a:stretch>
        </p:blipFill>
        <p:spPr>
          <a:xfrm>
            <a:off x="615300" y="1819719"/>
            <a:ext cx="4133453" cy="3005230"/>
          </a:xfrm>
          <a:prstGeom prst="rect">
            <a:avLst/>
          </a:prstGeom>
          <a:noFill/>
          <a:ln>
            <a:noFill/>
          </a:ln>
          <a:effectLst>
            <a:outerShdw blurRad="57150" rotWithShape="0" algn="bl" dir="5400000" dist="19050">
              <a:srgbClr val="000000">
                <a:alpha val="50000"/>
              </a:srgbClr>
            </a:outerShdw>
          </a:effectLst>
        </p:spPr>
      </p:pic>
      <p:pic>
        <p:nvPicPr>
          <p:cNvPr id="586" name="Google Shape;586;p66"/>
          <p:cNvPicPr preferRelativeResize="0"/>
          <p:nvPr/>
        </p:nvPicPr>
        <p:blipFill>
          <a:blip r:embed="rId4">
            <a:alphaModFix/>
          </a:blip>
          <a:stretch>
            <a:fillRect/>
          </a:stretch>
        </p:blipFill>
        <p:spPr>
          <a:xfrm>
            <a:off x="1510002" y="1077376"/>
            <a:ext cx="2663450" cy="34468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pic>
        <p:nvPicPr>
          <p:cNvPr id="591" name="Google Shape;591;p67"/>
          <p:cNvPicPr preferRelativeResize="0"/>
          <p:nvPr/>
        </p:nvPicPr>
        <p:blipFill>
          <a:blip r:embed="rId3">
            <a:alphaModFix/>
          </a:blip>
          <a:stretch>
            <a:fillRect/>
          </a:stretch>
        </p:blipFill>
        <p:spPr>
          <a:xfrm>
            <a:off x="-385575" y="154950"/>
            <a:ext cx="3535375" cy="781500"/>
          </a:xfrm>
          <a:prstGeom prst="rect">
            <a:avLst/>
          </a:prstGeom>
          <a:noFill/>
          <a:ln>
            <a:noFill/>
          </a:ln>
        </p:spPr>
      </p:pic>
      <p:sp>
        <p:nvSpPr>
          <p:cNvPr id="592" name="Google Shape;592;p67"/>
          <p:cNvSpPr txBox="1"/>
          <p:nvPr/>
        </p:nvSpPr>
        <p:spPr>
          <a:xfrm>
            <a:off x="213900" y="268350"/>
            <a:ext cx="71178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Invention drawing</a:t>
            </a:r>
            <a:endParaRPr b="1" sz="2400">
              <a:solidFill>
                <a:schemeClr val="dk1"/>
              </a:solidFill>
              <a:latin typeface="Calibri"/>
              <a:ea typeface="Calibri"/>
              <a:cs typeface="Calibri"/>
              <a:sym typeface="Calibri"/>
            </a:endParaRPr>
          </a:p>
        </p:txBody>
      </p:sp>
      <p:pic>
        <p:nvPicPr>
          <p:cNvPr id="593" name="Google Shape;593;p67"/>
          <p:cNvPicPr preferRelativeResize="0"/>
          <p:nvPr/>
        </p:nvPicPr>
        <p:blipFill>
          <a:blip r:embed="rId4">
            <a:alphaModFix/>
          </a:blip>
          <a:stretch>
            <a:fillRect/>
          </a:stretch>
        </p:blipFill>
        <p:spPr>
          <a:xfrm>
            <a:off x="3766798" y="1033775"/>
            <a:ext cx="4373152" cy="3379250"/>
          </a:xfrm>
          <a:prstGeom prst="rect">
            <a:avLst/>
          </a:prstGeom>
          <a:noFill/>
          <a:ln>
            <a:noFill/>
          </a:ln>
          <a:effectLst>
            <a:outerShdw blurRad="57150" rotWithShape="0" algn="bl" dir="5400000" dist="19050">
              <a:srgbClr val="000000">
                <a:alpha val="50000"/>
              </a:srgbClr>
            </a:outerShdw>
          </a:effectLst>
        </p:spPr>
      </p:pic>
      <p:pic>
        <p:nvPicPr>
          <p:cNvPr id="594" name="Google Shape;594;p67"/>
          <p:cNvPicPr preferRelativeResize="0"/>
          <p:nvPr/>
        </p:nvPicPr>
        <p:blipFill rotWithShape="1">
          <a:blip r:embed="rId5">
            <a:alphaModFix/>
          </a:blip>
          <a:srcRect b="0" l="0" r="0" t="0"/>
          <a:stretch/>
        </p:blipFill>
        <p:spPr>
          <a:xfrm>
            <a:off x="467601" y="1033775"/>
            <a:ext cx="3393576" cy="37823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id="150" name="Google Shape;150;p31"/>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151" name="Google Shape;151;p31"/>
          <p:cNvSpPr txBox="1"/>
          <p:nvPr/>
        </p:nvSpPr>
        <p:spPr>
          <a:xfrm>
            <a:off x="265250" y="289350"/>
            <a:ext cx="49917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that changed the world!</a:t>
            </a:r>
            <a:endParaRPr b="1" sz="2400">
              <a:latin typeface="Calibri"/>
              <a:ea typeface="Calibri"/>
              <a:cs typeface="Calibri"/>
              <a:sym typeface="Calibri"/>
            </a:endParaRPr>
          </a:p>
        </p:txBody>
      </p:sp>
      <p:sp>
        <p:nvSpPr>
          <p:cNvPr id="152" name="Google Shape;152;p31"/>
          <p:cNvSpPr txBox="1"/>
          <p:nvPr/>
        </p:nvSpPr>
        <p:spPr>
          <a:xfrm>
            <a:off x="265250" y="3649900"/>
            <a:ext cx="2133600" cy="135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Marie Curie </a:t>
            </a:r>
            <a:endParaRPr b="1" sz="1600"/>
          </a:p>
          <a:p>
            <a:pPr indent="0" lvl="0" marL="0" rtl="0" algn="l">
              <a:spcBef>
                <a:spcPts val="0"/>
              </a:spcBef>
              <a:spcAft>
                <a:spcPts val="0"/>
              </a:spcAft>
              <a:buNone/>
            </a:pPr>
            <a:r>
              <a:rPr lang="en"/>
              <a:t>i</a:t>
            </a:r>
            <a:r>
              <a:rPr lang="en"/>
              <a:t>nvented Radium which can fight off cancers. </a:t>
            </a:r>
            <a:endParaRPr/>
          </a:p>
          <a:p>
            <a:pPr indent="0" lvl="0" marL="0" rtl="0" algn="l">
              <a:spcBef>
                <a:spcPts val="0"/>
              </a:spcBef>
              <a:spcAft>
                <a:spcPts val="0"/>
              </a:spcAft>
              <a:buNone/>
            </a:pPr>
            <a:r>
              <a:rPr lang="en"/>
              <a:t>She won a Nobel Prize in 1903! </a:t>
            </a:r>
            <a:endParaRPr/>
          </a:p>
        </p:txBody>
      </p:sp>
      <p:sp>
        <p:nvSpPr>
          <p:cNvPr id="153" name="Google Shape;153;p31"/>
          <p:cNvSpPr txBox="1"/>
          <p:nvPr/>
        </p:nvSpPr>
        <p:spPr>
          <a:xfrm>
            <a:off x="1536700" y="1218875"/>
            <a:ext cx="19101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Thomas Edison</a:t>
            </a:r>
            <a:endParaRPr b="1" sz="1600"/>
          </a:p>
          <a:p>
            <a:pPr indent="0" lvl="0" marL="0" rtl="0" algn="l">
              <a:spcBef>
                <a:spcPts val="0"/>
              </a:spcBef>
              <a:spcAft>
                <a:spcPts val="0"/>
              </a:spcAft>
              <a:buNone/>
            </a:pPr>
            <a:r>
              <a:rPr lang="en"/>
              <a:t>invented the first </a:t>
            </a:r>
            <a:r>
              <a:rPr lang="en"/>
              <a:t>lightbulb.</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Do you know where he lived?! </a:t>
            </a:r>
            <a:endParaRPr i="1"/>
          </a:p>
        </p:txBody>
      </p:sp>
      <p:sp>
        <p:nvSpPr>
          <p:cNvPr id="154" name="Google Shape;154;p31"/>
          <p:cNvSpPr txBox="1"/>
          <p:nvPr/>
        </p:nvSpPr>
        <p:spPr>
          <a:xfrm>
            <a:off x="3767550" y="257175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The Wright Brothers</a:t>
            </a:r>
            <a:endParaRPr b="1" sz="1600"/>
          </a:p>
          <a:p>
            <a:pPr indent="0" lvl="0" marL="0" rtl="0" algn="l">
              <a:spcBef>
                <a:spcPts val="0"/>
              </a:spcBef>
              <a:spcAft>
                <a:spcPts val="0"/>
              </a:spcAft>
              <a:buNone/>
            </a:pPr>
            <a:r>
              <a:rPr lang="en"/>
              <a:t>invented the first airplane! </a:t>
            </a:r>
            <a:endParaRPr/>
          </a:p>
          <a:p>
            <a:pPr indent="0" lvl="0" marL="0" rtl="0" algn="l">
              <a:spcBef>
                <a:spcPts val="0"/>
              </a:spcBef>
              <a:spcAft>
                <a:spcPts val="0"/>
              </a:spcAft>
              <a:buNone/>
            </a:pPr>
            <a:r>
              <a:t/>
            </a:r>
            <a:endParaRPr/>
          </a:p>
        </p:txBody>
      </p:sp>
      <p:sp>
        <p:nvSpPr>
          <p:cNvPr id="155" name="Google Shape;155;p31"/>
          <p:cNvSpPr txBox="1"/>
          <p:nvPr/>
        </p:nvSpPr>
        <p:spPr>
          <a:xfrm>
            <a:off x="6615100" y="242440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Grace Murray Hopper </a:t>
            </a:r>
            <a:endParaRPr b="1" sz="1600"/>
          </a:p>
          <a:p>
            <a:pPr indent="0" lvl="0" marL="0" rtl="0" algn="l">
              <a:spcBef>
                <a:spcPts val="0"/>
              </a:spcBef>
              <a:spcAft>
                <a:spcPts val="0"/>
              </a:spcAft>
              <a:buNone/>
            </a:pPr>
            <a:r>
              <a:rPr lang="en"/>
              <a:t>i</a:t>
            </a:r>
            <a:r>
              <a:rPr lang="en"/>
              <a:t>nvented one of the first computer languages!  </a:t>
            </a:r>
            <a:endParaRPr/>
          </a:p>
          <a:p>
            <a:pPr indent="0" lvl="0" marL="0" rtl="0" algn="l">
              <a:spcBef>
                <a:spcPts val="0"/>
              </a:spcBef>
              <a:spcAft>
                <a:spcPts val="0"/>
              </a:spcAft>
              <a:buNone/>
            </a:pPr>
            <a:r>
              <a:t/>
            </a:r>
            <a:endParaRPr/>
          </a:p>
        </p:txBody>
      </p:sp>
      <p:sp>
        <p:nvSpPr>
          <p:cNvPr id="156" name="Google Shape;156;p31"/>
          <p:cNvSpPr txBox="1"/>
          <p:nvPr/>
        </p:nvSpPr>
        <p:spPr>
          <a:xfrm>
            <a:off x="6940075" y="4236588"/>
            <a:ext cx="28737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Cai Lun</a:t>
            </a:r>
            <a:endParaRPr b="1" sz="1600"/>
          </a:p>
          <a:p>
            <a:pPr indent="0" lvl="0" marL="0" rtl="0" algn="l">
              <a:spcBef>
                <a:spcPts val="0"/>
              </a:spcBef>
              <a:spcAft>
                <a:spcPts val="0"/>
              </a:spcAft>
              <a:buNone/>
            </a:pPr>
            <a:r>
              <a:rPr lang="en"/>
              <a:t>Invented paper!</a:t>
            </a:r>
            <a:endParaRPr/>
          </a:p>
          <a:p>
            <a:pPr indent="0" lvl="0" marL="0" rtl="0" algn="l">
              <a:spcBef>
                <a:spcPts val="0"/>
              </a:spcBef>
              <a:spcAft>
                <a:spcPts val="0"/>
              </a:spcAft>
              <a:buNone/>
            </a:pPr>
            <a:r>
              <a:t/>
            </a:r>
            <a:endParaRPr/>
          </a:p>
        </p:txBody>
      </p:sp>
      <p:pic>
        <p:nvPicPr>
          <p:cNvPr id="157" name="Google Shape;157;p31"/>
          <p:cNvPicPr preferRelativeResize="0"/>
          <p:nvPr/>
        </p:nvPicPr>
        <p:blipFill rotWithShape="1">
          <a:blip r:embed="rId4">
            <a:alphaModFix/>
          </a:blip>
          <a:srcRect b="58024" l="6739" r="74755" t="15555"/>
          <a:stretch/>
        </p:blipFill>
        <p:spPr>
          <a:xfrm>
            <a:off x="190502" y="1218863"/>
            <a:ext cx="1346202" cy="1358901"/>
          </a:xfrm>
          <a:prstGeom prst="rect">
            <a:avLst/>
          </a:prstGeom>
          <a:noFill/>
          <a:ln>
            <a:noFill/>
          </a:ln>
        </p:spPr>
      </p:pic>
      <p:pic>
        <p:nvPicPr>
          <p:cNvPr id="158" name="Google Shape;158;p31"/>
          <p:cNvPicPr preferRelativeResize="0"/>
          <p:nvPr/>
        </p:nvPicPr>
        <p:blipFill rotWithShape="1">
          <a:blip r:embed="rId5">
            <a:alphaModFix/>
          </a:blip>
          <a:srcRect b="65344" l="25385" r="24604" t="10322"/>
          <a:stretch/>
        </p:blipFill>
        <p:spPr>
          <a:xfrm>
            <a:off x="3619000" y="1387600"/>
            <a:ext cx="2969073" cy="1021426"/>
          </a:xfrm>
          <a:prstGeom prst="rect">
            <a:avLst/>
          </a:prstGeom>
          <a:noFill/>
          <a:ln>
            <a:noFill/>
          </a:ln>
        </p:spPr>
      </p:pic>
      <p:pic>
        <p:nvPicPr>
          <p:cNvPr id="159" name="Google Shape;159;p31"/>
          <p:cNvPicPr preferRelativeResize="0"/>
          <p:nvPr/>
        </p:nvPicPr>
        <p:blipFill rotWithShape="1">
          <a:blip r:embed="rId6">
            <a:alphaModFix/>
          </a:blip>
          <a:srcRect b="47976" l="72286" r="0" t="0"/>
          <a:stretch/>
        </p:blipFill>
        <p:spPr>
          <a:xfrm>
            <a:off x="6940075" y="154925"/>
            <a:ext cx="1651000" cy="2191324"/>
          </a:xfrm>
          <a:prstGeom prst="rect">
            <a:avLst/>
          </a:prstGeom>
          <a:noFill/>
          <a:ln>
            <a:noFill/>
          </a:ln>
        </p:spPr>
      </p:pic>
      <p:pic>
        <p:nvPicPr>
          <p:cNvPr id="160" name="Google Shape;160;p31"/>
          <p:cNvPicPr preferRelativeResize="0"/>
          <p:nvPr/>
        </p:nvPicPr>
        <p:blipFill rotWithShape="1">
          <a:blip r:embed="rId7">
            <a:alphaModFix/>
          </a:blip>
          <a:srcRect b="14792" l="0" r="73742" t="42603"/>
          <a:stretch/>
        </p:blipFill>
        <p:spPr>
          <a:xfrm flipH="1">
            <a:off x="1857351" y="2835587"/>
            <a:ext cx="1761649" cy="2020912"/>
          </a:xfrm>
          <a:prstGeom prst="rect">
            <a:avLst/>
          </a:prstGeom>
          <a:noFill/>
          <a:ln>
            <a:noFill/>
          </a:ln>
        </p:spPr>
      </p:pic>
      <p:pic>
        <p:nvPicPr>
          <p:cNvPr id="161" name="Google Shape;161;p31"/>
          <p:cNvPicPr preferRelativeResize="0"/>
          <p:nvPr/>
        </p:nvPicPr>
        <p:blipFill rotWithShape="1">
          <a:blip r:embed="rId8">
            <a:alphaModFix/>
          </a:blip>
          <a:srcRect b="15039" l="56040" r="17700" t="57395"/>
          <a:stretch/>
        </p:blipFill>
        <p:spPr>
          <a:xfrm>
            <a:off x="5112899" y="3517325"/>
            <a:ext cx="1910200" cy="141777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32"/>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167" name="Google Shape;167;p32"/>
          <p:cNvSpPr txBox="1"/>
          <p:nvPr>
            <p:ph type="title"/>
          </p:nvPr>
        </p:nvSpPr>
        <p:spPr>
          <a:xfrm>
            <a:off x="235200" y="245000"/>
            <a:ext cx="4573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Michigan inventors are Grrrrrreat! </a:t>
            </a:r>
            <a:endParaRPr b="1" sz="2400">
              <a:latin typeface="Calibri"/>
              <a:ea typeface="Calibri"/>
              <a:cs typeface="Calibri"/>
              <a:sym typeface="Calibri"/>
            </a:endParaRPr>
          </a:p>
        </p:txBody>
      </p:sp>
      <p:pic>
        <p:nvPicPr>
          <p:cNvPr id="168" name="Google Shape;168;p32"/>
          <p:cNvPicPr preferRelativeResize="0"/>
          <p:nvPr/>
        </p:nvPicPr>
        <p:blipFill rotWithShape="1">
          <a:blip r:embed="rId4">
            <a:alphaModFix/>
          </a:blip>
          <a:srcRect b="12961" l="59589" r="33805" t="72210"/>
          <a:stretch/>
        </p:blipFill>
        <p:spPr>
          <a:xfrm>
            <a:off x="2261975" y="1227225"/>
            <a:ext cx="1050230" cy="1178849"/>
          </a:xfrm>
          <a:prstGeom prst="rect">
            <a:avLst/>
          </a:prstGeom>
          <a:noFill/>
          <a:ln>
            <a:noFill/>
          </a:ln>
        </p:spPr>
      </p:pic>
      <p:sp>
        <p:nvSpPr>
          <p:cNvPr id="169" name="Google Shape;169;p32"/>
          <p:cNvSpPr txBox="1"/>
          <p:nvPr/>
        </p:nvSpPr>
        <p:spPr>
          <a:xfrm>
            <a:off x="944939" y="1232288"/>
            <a:ext cx="21588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Lightbulbs!</a:t>
            </a:r>
            <a:endParaRPr b="1" sz="1600"/>
          </a:p>
        </p:txBody>
      </p:sp>
      <p:sp>
        <p:nvSpPr>
          <p:cNvPr id="170" name="Google Shape;170;p32"/>
          <p:cNvSpPr txBox="1"/>
          <p:nvPr/>
        </p:nvSpPr>
        <p:spPr>
          <a:xfrm>
            <a:off x="669250" y="2345300"/>
            <a:ext cx="2434500" cy="85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Cars!</a:t>
            </a:r>
            <a:endParaRPr b="1" sz="1600"/>
          </a:p>
        </p:txBody>
      </p:sp>
      <p:sp>
        <p:nvSpPr>
          <p:cNvPr id="171" name="Google Shape;171;p32"/>
          <p:cNvSpPr txBox="1"/>
          <p:nvPr/>
        </p:nvSpPr>
        <p:spPr>
          <a:xfrm>
            <a:off x="2949175" y="4111875"/>
            <a:ext cx="15279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Road lines</a:t>
            </a:r>
            <a:endParaRPr b="1" sz="1600"/>
          </a:p>
        </p:txBody>
      </p:sp>
      <p:sp>
        <p:nvSpPr>
          <p:cNvPr id="172" name="Google Shape;172;p32"/>
          <p:cNvSpPr txBox="1"/>
          <p:nvPr/>
        </p:nvSpPr>
        <p:spPr>
          <a:xfrm>
            <a:off x="7428925" y="2459438"/>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Fiber Optic</a:t>
            </a:r>
            <a:endParaRPr b="1" sz="1600"/>
          </a:p>
        </p:txBody>
      </p:sp>
      <p:sp>
        <p:nvSpPr>
          <p:cNvPr id="173" name="Google Shape;173;p32"/>
          <p:cNvSpPr txBox="1"/>
          <p:nvPr/>
        </p:nvSpPr>
        <p:spPr>
          <a:xfrm>
            <a:off x="6300375" y="319700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Weekends</a:t>
            </a:r>
            <a:r>
              <a:rPr b="1" lang="en" sz="1600"/>
              <a:t>!</a:t>
            </a:r>
            <a:endParaRPr b="1" sz="1600"/>
          </a:p>
        </p:txBody>
      </p:sp>
      <p:sp>
        <p:nvSpPr>
          <p:cNvPr id="174" name="Google Shape;174;p32"/>
          <p:cNvSpPr txBox="1"/>
          <p:nvPr/>
        </p:nvSpPr>
        <p:spPr>
          <a:xfrm>
            <a:off x="6455525" y="31305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Baby food</a:t>
            </a:r>
            <a:endParaRPr b="1" sz="1600"/>
          </a:p>
        </p:txBody>
      </p:sp>
      <p:sp>
        <p:nvSpPr>
          <p:cNvPr id="175" name="Google Shape;175;p32"/>
          <p:cNvSpPr txBox="1"/>
          <p:nvPr/>
        </p:nvSpPr>
        <p:spPr>
          <a:xfrm>
            <a:off x="3967488" y="1049125"/>
            <a:ext cx="1209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Cereal </a:t>
            </a:r>
            <a:endParaRPr b="1" sz="1600"/>
          </a:p>
        </p:txBody>
      </p:sp>
      <p:pic>
        <p:nvPicPr>
          <p:cNvPr id="176" name="Google Shape;176;p32"/>
          <p:cNvPicPr preferRelativeResize="0"/>
          <p:nvPr/>
        </p:nvPicPr>
        <p:blipFill rotWithShape="1">
          <a:blip r:embed="rId5">
            <a:alphaModFix/>
          </a:blip>
          <a:srcRect b="31566" l="24964" r="18194" t="18994"/>
          <a:stretch/>
        </p:blipFill>
        <p:spPr>
          <a:xfrm>
            <a:off x="5901028" y="817700"/>
            <a:ext cx="1527900" cy="851674"/>
          </a:xfrm>
          <a:prstGeom prst="rect">
            <a:avLst/>
          </a:prstGeom>
          <a:noFill/>
          <a:ln>
            <a:noFill/>
          </a:ln>
        </p:spPr>
      </p:pic>
      <p:pic>
        <p:nvPicPr>
          <p:cNvPr id="177" name="Google Shape;177;p32"/>
          <p:cNvPicPr preferRelativeResize="0"/>
          <p:nvPr/>
        </p:nvPicPr>
        <p:blipFill>
          <a:blip r:embed="rId6">
            <a:alphaModFix/>
          </a:blip>
          <a:stretch>
            <a:fillRect/>
          </a:stretch>
        </p:blipFill>
        <p:spPr>
          <a:xfrm>
            <a:off x="298150" y="2898925"/>
            <a:ext cx="4093302" cy="851675"/>
          </a:xfrm>
          <a:prstGeom prst="rect">
            <a:avLst/>
          </a:prstGeom>
          <a:noFill/>
          <a:ln>
            <a:noFill/>
          </a:ln>
        </p:spPr>
      </p:pic>
      <p:pic>
        <p:nvPicPr>
          <p:cNvPr id="178" name="Google Shape;178;p32"/>
          <p:cNvPicPr preferRelativeResize="0"/>
          <p:nvPr/>
        </p:nvPicPr>
        <p:blipFill rotWithShape="1">
          <a:blip r:embed="rId7">
            <a:alphaModFix/>
          </a:blip>
          <a:srcRect b="0" l="0" r="22372" t="14383"/>
          <a:stretch/>
        </p:blipFill>
        <p:spPr>
          <a:xfrm>
            <a:off x="5550850" y="1885836"/>
            <a:ext cx="2043848" cy="1094701"/>
          </a:xfrm>
          <a:prstGeom prst="rect">
            <a:avLst/>
          </a:prstGeom>
          <a:noFill/>
          <a:ln>
            <a:noFill/>
          </a:ln>
        </p:spPr>
      </p:pic>
      <p:pic>
        <p:nvPicPr>
          <p:cNvPr id="179" name="Google Shape;179;p32"/>
          <p:cNvPicPr preferRelativeResize="0"/>
          <p:nvPr/>
        </p:nvPicPr>
        <p:blipFill rotWithShape="1">
          <a:blip r:embed="rId8">
            <a:alphaModFix/>
          </a:blip>
          <a:srcRect b="57097" l="7178" r="77521" t="13080"/>
          <a:stretch/>
        </p:blipFill>
        <p:spPr>
          <a:xfrm>
            <a:off x="3945877" y="1486775"/>
            <a:ext cx="1113027" cy="1533899"/>
          </a:xfrm>
          <a:prstGeom prst="rect">
            <a:avLst/>
          </a:prstGeom>
          <a:noFill/>
          <a:ln>
            <a:noFill/>
          </a:ln>
        </p:spPr>
      </p:pic>
      <p:pic>
        <p:nvPicPr>
          <p:cNvPr id="180" name="Google Shape;180;p32"/>
          <p:cNvPicPr preferRelativeResize="0"/>
          <p:nvPr/>
        </p:nvPicPr>
        <p:blipFill rotWithShape="1">
          <a:blip r:embed="rId9">
            <a:alphaModFix/>
          </a:blip>
          <a:srcRect b="36613" l="69127" r="14661" t="38469"/>
          <a:stretch/>
        </p:blipFill>
        <p:spPr>
          <a:xfrm>
            <a:off x="6693138" y="3607650"/>
            <a:ext cx="1179310" cy="1281599"/>
          </a:xfrm>
          <a:prstGeom prst="rect">
            <a:avLst/>
          </a:prstGeom>
          <a:noFill/>
          <a:ln>
            <a:noFill/>
          </a:ln>
        </p:spPr>
      </p:pic>
      <p:pic>
        <p:nvPicPr>
          <p:cNvPr id="181" name="Google Shape;181;p32"/>
          <p:cNvPicPr preferRelativeResize="0"/>
          <p:nvPr/>
        </p:nvPicPr>
        <p:blipFill rotWithShape="1">
          <a:blip r:embed="rId10">
            <a:alphaModFix/>
          </a:blip>
          <a:srcRect b="13779" l="50686" r="28311" t="59143"/>
          <a:stretch/>
        </p:blipFill>
        <p:spPr>
          <a:xfrm>
            <a:off x="4085401" y="3433291"/>
            <a:ext cx="1527900" cy="1392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id="186" name="Google Shape;186;p33"/>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187" name="Google Shape;187;p33"/>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best is yet to come</a:t>
            </a:r>
            <a:endParaRPr b="1" sz="2400">
              <a:latin typeface="Calibri"/>
              <a:ea typeface="Calibri"/>
              <a:cs typeface="Calibri"/>
              <a:sym typeface="Calibri"/>
            </a:endParaRPr>
          </a:p>
        </p:txBody>
      </p:sp>
      <p:pic>
        <p:nvPicPr>
          <p:cNvPr id="188" name="Google Shape;188;p33"/>
          <p:cNvPicPr preferRelativeResize="0"/>
          <p:nvPr/>
        </p:nvPicPr>
        <p:blipFill>
          <a:blip r:embed="rId4">
            <a:alphaModFix/>
          </a:blip>
          <a:stretch>
            <a:fillRect/>
          </a:stretch>
        </p:blipFill>
        <p:spPr>
          <a:xfrm>
            <a:off x="8069825" y="1932451"/>
            <a:ext cx="611673" cy="1093951"/>
          </a:xfrm>
          <a:prstGeom prst="rect">
            <a:avLst/>
          </a:prstGeom>
          <a:noFill/>
          <a:ln>
            <a:noFill/>
          </a:ln>
        </p:spPr>
      </p:pic>
      <p:pic>
        <p:nvPicPr>
          <p:cNvPr id="189" name="Google Shape;189;p33"/>
          <p:cNvPicPr preferRelativeResize="0"/>
          <p:nvPr/>
        </p:nvPicPr>
        <p:blipFill>
          <a:blip r:embed="rId5">
            <a:alphaModFix/>
          </a:blip>
          <a:stretch>
            <a:fillRect/>
          </a:stretch>
        </p:blipFill>
        <p:spPr>
          <a:xfrm>
            <a:off x="265238" y="1932447"/>
            <a:ext cx="1807939" cy="1462974"/>
          </a:xfrm>
          <a:prstGeom prst="rect">
            <a:avLst/>
          </a:prstGeom>
          <a:noFill/>
          <a:ln>
            <a:noFill/>
          </a:ln>
        </p:spPr>
      </p:pic>
      <p:pic>
        <p:nvPicPr>
          <p:cNvPr id="190" name="Google Shape;190;p33"/>
          <p:cNvPicPr preferRelativeResize="0"/>
          <p:nvPr/>
        </p:nvPicPr>
        <p:blipFill rotWithShape="1">
          <a:blip r:embed="rId6">
            <a:alphaModFix/>
          </a:blip>
          <a:srcRect b="0" l="12759" r="33151" t="0"/>
          <a:stretch/>
        </p:blipFill>
        <p:spPr>
          <a:xfrm>
            <a:off x="2054850" y="1827700"/>
            <a:ext cx="1622575" cy="2088326"/>
          </a:xfrm>
          <a:prstGeom prst="rect">
            <a:avLst/>
          </a:prstGeom>
          <a:noFill/>
          <a:ln>
            <a:noFill/>
          </a:ln>
        </p:spPr>
      </p:pic>
      <p:pic>
        <p:nvPicPr>
          <p:cNvPr id="191" name="Google Shape;191;p33"/>
          <p:cNvPicPr preferRelativeResize="0"/>
          <p:nvPr/>
        </p:nvPicPr>
        <p:blipFill rotWithShape="1">
          <a:blip r:embed="rId7">
            <a:alphaModFix/>
          </a:blip>
          <a:srcRect b="0" l="11590" r="0" t="0"/>
          <a:stretch/>
        </p:blipFill>
        <p:spPr>
          <a:xfrm>
            <a:off x="3940551" y="1994650"/>
            <a:ext cx="2043850" cy="1548025"/>
          </a:xfrm>
          <a:prstGeom prst="rect">
            <a:avLst/>
          </a:prstGeom>
          <a:noFill/>
          <a:ln>
            <a:noFill/>
          </a:ln>
        </p:spPr>
      </p:pic>
      <p:pic>
        <p:nvPicPr>
          <p:cNvPr id="192" name="Google Shape;192;p33"/>
          <p:cNvPicPr preferRelativeResize="0"/>
          <p:nvPr/>
        </p:nvPicPr>
        <p:blipFill>
          <a:blip r:embed="rId8">
            <a:alphaModFix/>
          </a:blip>
          <a:stretch>
            <a:fillRect/>
          </a:stretch>
        </p:blipFill>
        <p:spPr>
          <a:xfrm>
            <a:off x="5984397" y="1827699"/>
            <a:ext cx="1807926" cy="1672461"/>
          </a:xfrm>
          <a:prstGeom prst="rect">
            <a:avLst/>
          </a:prstGeom>
          <a:noFill/>
          <a:ln>
            <a:noFill/>
          </a:ln>
        </p:spPr>
      </p:pic>
      <p:pic>
        <p:nvPicPr>
          <p:cNvPr id="193" name="Google Shape;193;p33"/>
          <p:cNvPicPr preferRelativeResize="0"/>
          <p:nvPr/>
        </p:nvPicPr>
        <p:blipFill>
          <a:blip r:embed="rId9">
            <a:alphaModFix/>
          </a:blip>
          <a:stretch>
            <a:fillRect/>
          </a:stretch>
        </p:blipFill>
        <p:spPr>
          <a:xfrm rot="1007383">
            <a:off x="3336646" y="3185979"/>
            <a:ext cx="3067257" cy="1712196"/>
          </a:xfrm>
          <a:prstGeom prst="rect">
            <a:avLst/>
          </a:prstGeom>
          <a:noFill/>
          <a:ln>
            <a:noFill/>
          </a:ln>
        </p:spPr>
      </p:pic>
      <p:pic>
        <p:nvPicPr>
          <p:cNvPr id="194" name="Google Shape;194;p33"/>
          <p:cNvPicPr preferRelativeResize="0"/>
          <p:nvPr/>
        </p:nvPicPr>
        <p:blipFill>
          <a:blip r:embed="rId10">
            <a:alphaModFix/>
          </a:blip>
          <a:stretch>
            <a:fillRect/>
          </a:stretch>
        </p:blipFill>
        <p:spPr>
          <a:xfrm>
            <a:off x="467075" y="3979831"/>
            <a:ext cx="2564626" cy="265394"/>
          </a:xfrm>
          <a:prstGeom prst="rect">
            <a:avLst/>
          </a:prstGeom>
          <a:noFill/>
          <a:ln>
            <a:noFill/>
          </a:ln>
        </p:spPr>
      </p:pic>
      <p:pic>
        <p:nvPicPr>
          <p:cNvPr id="195" name="Google Shape;195;p33"/>
          <p:cNvPicPr preferRelativeResize="0"/>
          <p:nvPr/>
        </p:nvPicPr>
        <p:blipFill>
          <a:blip r:embed="rId11">
            <a:alphaModFix/>
          </a:blip>
          <a:stretch>
            <a:fillRect/>
          </a:stretch>
        </p:blipFill>
        <p:spPr>
          <a:xfrm>
            <a:off x="6708850" y="3979825"/>
            <a:ext cx="2564681" cy="265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34"/>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01" name="Google Shape;201;p34"/>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Hey, that was my idea!</a:t>
            </a:r>
            <a:endParaRPr b="1" sz="2400">
              <a:latin typeface="Calibri"/>
              <a:ea typeface="Calibri"/>
              <a:cs typeface="Calibri"/>
              <a:sym typeface="Calibri"/>
            </a:endParaRPr>
          </a:p>
        </p:txBody>
      </p:sp>
      <p:pic>
        <p:nvPicPr>
          <p:cNvPr id="202" name="Google Shape;202;p34"/>
          <p:cNvPicPr preferRelativeResize="0"/>
          <p:nvPr/>
        </p:nvPicPr>
        <p:blipFill>
          <a:blip r:embed="rId4">
            <a:alphaModFix/>
          </a:blip>
          <a:stretch>
            <a:fillRect/>
          </a:stretch>
        </p:blipFill>
        <p:spPr>
          <a:xfrm>
            <a:off x="152400" y="1731500"/>
            <a:ext cx="2374675" cy="2920650"/>
          </a:xfrm>
          <a:prstGeom prst="rect">
            <a:avLst/>
          </a:prstGeom>
          <a:noFill/>
          <a:ln>
            <a:noFill/>
          </a:ln>
        </p:spPr>
      </p:pic>
      <p:pic>
        <p:nvPicPr>
          <p:cNvPr id="203" name="Google Shape;203;p34"/>
          <p:cNvPicPr preferRelativeResize="0"/>
          <p:nvPr/>
        </p:nvPicPr>
        <p:blipFill>
          <a:blip r:embed="rId5">
            <a:alphaModFix/>
          </a:blip>
          <a:stretch>
            <a:fillRect/>
          </a:stretch>
        </p:blipFill>
        <p:spPr>
          <a:xfrm>
            <a:off x="7171100" y="3458617"/>
            <a:ext cx="1597125" cy="1243458"/>
          </a:xfrm>
          <a:prstGeom prst="rect">
            <a:avLst/>
          </a:prstGeom>
          <a:noFill/>
          <a:ln>
            <a:noFill/>
          </a:ln>
        </p:spPr>
      </p:pic>
      <p:pic>
        <p:nvPicPr>
          <p:cNvPr id="204" name="Google Shape;204;p34"/>
          <p:cNvPicPr preferRelativeResize="0"/>
          <p:nvPr/>
        </p:nvPicPr>
        <p:blipFill>
          <a:blip r:embed="rId6">
            <a:alphaModFix/>
          </a:blip>
          <a:stretch>
            <a:fillRect/>
          </a:stretch>
        </p:blipFill>
        <p:spPr>
          <a:xfrm>
            <a:off x="6584173" y="518048"/>
            <a:ext cx="586925" cy="1548025"/>
          </a:xfrm>
          <a:prstGeom prst="rect">
            <a:avLst/>
          </a:prstGeom>
          <a:noFill/>
          <a:ln>
            <a:noFill/>
          </a:ln>
        </p:spPr>
      </p:pic>
      <p:pic>
        <p:nvPicPr>
          <p:cNvPr id="205" name="Google Shape;205;p34"/>
          <p:cNvPicPr preferRelativeResize="0"/>
          <p:nvPr/>
        </p:nvPicPr>
        <p:blipFill>
          <a:blip r:embed="rId7">
            <a:alphaModFix/>
          </a:blip>
          <a:stretch>
            <a:fillRect/>
          </a:stretch>
        </p:blipFill>
        <p:spPr>
          <a:xfrm>
            <a:off x="1900975" y="1189650"/>
            <a:ext cx="5029149" cy="306259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35"/>
          <p:cNvPicPr preferRelativeResize="0"/>
          <p:nvPr/>
        </p:nvPicPr>
        <p:blipFill>
          <a:blip r:embed="rId3">
            <a:alphaModFix/>
          </a:blip>
          <a:stretch>
            <a:fillRect/>
          </a:stretch>
        </p:blipFill>
        <p:spPr>
          <a:xfrm>
            <a:off x="-329325" y="154925"/>
            <a:ext cx="3758825" cy="781525"/>
          </a:xfrm>
          <a:prstGeom prst="rect">
            <a:avLst/>
          </a:prstGeom>
          <a:noFill/>
          <a:ln>
            <a:noFill/>
          </a:ln>
        </p:spPr>
      </p:pic>
      <p:sp>
        <p:nvSpPr>
          <p:cNvPr id="211" name="Google Shape;211;p35"/>
          <p:cNvSpPr txBox="1"/>
          <p:nvPr/>
        </p:nvSpPr>
        <p:spPr>
          <a:xfrm>
            <a:off x="265250" y="289350"/>
            <a:ext cx="32238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spirit of invention</a:t>
            </a:r>
            <a:endParaRPr b="1" sz="2400">
              <a:latin typeface="Calibri"/>
              <a:ea typeface="Calibri"/>
              <a:cs typeface="Calibri"/>
              <a:sym typeface="Calibri"/>
            </a:endParaRPr>
          </a:p>
        </p:txBody>
      </p:sp>
      <p:pic>
        <p:nvPicPr>
          <p:cNvPr id="212" name="Google Shape;212;p35"/>
          <p:cNvPicPr preferRelativeResize="0"/>
          <p:nvPr/>
        </p:nvPicPr>
        <p:blipFill rotWithShape="1">
          <a:blip r:embed="rId4">
            <a:alphaModFix/>
          </a:blip>
          <a:srcRect b="5820" l="0" r="0" t="0"/>
          <a:stretch/>
        </p:blipFill>
        <p:spPr>
          <a:xfrm>
            <a:off x="6043100" y="1826150"/>
            <a:ext cx="2337426" cy="1651050"/>
          </a:xfrm>
          <a:prstGeom prst="rect">
            <a:avLst/>
          </a:prstGeom>
          <a:noFill/>
          <a:ln>
            <a:noFill/>
          </a:ln>
        </p:spPr>
      </p:pic>
      <p:pic>
        <p:nvPicPr>
          <p:cNvPr id="213" name="Google Shape;213;p35"/>
          <p:cNvPicPr preferRelativeResize="0"/>
          <p:nvPr/>
        </p:nvPicPr>
        <p:blipFill>
          <a:blip r:embed="rId5">
            <a:alphaModFix/>
          </a:blip>
          <a:stretch>
            <a:fillRect/>
          </a:stretch>
        </p:blipFill>
        <p:spPr>
          <a:xfrm>
            <a:off x="3429509" y="1000225"/>
            <a:ext cx="2035800" cy="3303300"/>
          </a:xfrm>
          <a:prstGeom prst="rect">
            <a:avLst/>
          </a:prstGeom>
          <a:noFill/>
          <a:ln>
            <a:noFill/>
          </a:ln>
        </p:spPr>
      </p:pic>
      <p:pic>
        <p:nvPicPr>
          <p:cNvPr id="214" name="Google Shape;214;p35"/>
          <p:cNvPicPr preferRelativeResize="0"/>
          <p:nvPr/>
        </p:nvPicPr>
        <p:blipFill>
          <a:blip r:embed="rId6">
            <a:alphaModFix/>
          </a:blip>
          <a:stretch>
            <a:fillRect/>
          </a:stretch>
        </p:blipFill>
        <p:spPr>
          <a:xfrm rot="5400000">
            <a:off x="2742161" y="1530176"/>
            <a:ext cx="3431403" cy="2243950"/>
          </a:xfrm>
          <a:prstGeom prst="rect">
            <a:avLst/>
          </a:prstGeom>
          <a:noFill/>
          <a:ln>
            <a:noFill/>
          </a:ln>
        </p:spPr>
      </p:pic>
      <p:pic>
        <p:nvPicPr>
          <p:cNvPr id="215" name="Google Shape;215;p35"/>
          <p:cNvPicPr preferRelativeResize="0"/>
          <p:nvPr/>
        </p:nvPicPr>
        <p:blipFill>
          <a:blip r:embed="rId6">
            <a:alphaModFix/>
          </a:blip>
          <a:stretch>
            <a:fillRect/>
          </a:stretch>
        </p:blipFill>
        <p:spPr>
          <a:xfrm>
            <a:off x="5994975" y="1694100"/>
            <a:ext cx="2406300" cy="1916125"/>
          </a:xfrm>
          <a:prstGeom prst="rect">
            <a:avLst/>
          </a:prstGeom>
          <a:noFill/>
          <a:ln>
            <a:noFill/>
          </a:ln>
        </p:spPr>
      </p:pic>
      <p:sp>
        <p:nvSpPr>
          <p:cNvPr id="216" name="Google Shape;216;p35"/>
          <p:cNvSpPr/>
          <p:nvPr/>
        </p:nvSpPr>
        <p:spPr>
          <a:xfrm>
            <a:off x="4129650" y="1226825"/>
            <a:ext cx="754800" cy="801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7" name="Google Shape;217;p35"/>
          <p:cNvPicPr preferRelativeResize="0"/>
          <p:nvPr/>
        </p:nvPicPr>
        <p:blipFill>
          <a:blip r:embed="rId7">
            <a:alphaModFix/>
          </a:blip>
          <a:stretch>
            <a:fillRect/>
          </a:stretch>
        </p:blipFill>
        <p:spPr>
          <a:xfrm>
            <a:off x="952728" y="1396571"/>
            <a:ext cx="1568795" cy="2295668"/>
          </a:xfrm>
          <a:prstGeom prst="rect">
            <a:avLst/>
          </a:prstGeom>
          <a:noFill/>
          <a:ln>
            <a:noFill/>
          </a:ln>
        </p:spPr>
      </p:pic>
      <p:pic>
        <p:nvPicPr>
          <p:cNvPr id="218" name="Google Shape;218;p35"/>
          <p:cNvPicPr preferRelativeResize="0"/>
          <p:nvPr/>
        </p:nvPicPr>
        <p:blipFill>
          <a:blip r:embed="rId6">
            <a:alphaModFix/>
          </a:blip>
          <a:stretch>
            <a:fillRect/>
          </a:stretch>
        </p:blipFill>
        <p:spPr>
          <a:xfrm rot="5400000">
            <a:off x="373349" y="1664649"/>
            <a:ext cx="2727550" cy="1868852"/>
          </a:xfrm>
          <a:prstGeom prst="rect">
            <a:avLst/>
          </a:prstGeom>
          <a:noFill/>
          <a:ln>
            <a:noFill/>
          </a:ln>
        </p:spPr>
      </p:pic>
      <p:sp>
        <p:nvSpPr>
          <p:cNvPr id="219" name="Google Shape;219;p35"/>
          <p:cNvSpPr txBox="1"/>
          <p:nvPr/>
        </p:nvSpPr>
        <p:spPr>
          <a:xfrm>
            <a:off x="361100" y="1306925"/>
            <a:ext cx="441600" cy="55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Calibri"/>
                <a:ea typeface="Calibri"/>
                <a:cs typeface="Calibri"/>
                <a:sym typeface="Calibri"/>
              </a:rPr>
              <a:t>1.</a:t>
            </a:r>
            <a:endParaRPr b="1" sz="1800">
              <a:latin typeface="Calibri"/>
              <a:ea typeface="Calibri"/>
              <a:cs typeface="Calibri"/>
              <a:sym typeface="Calibri"/>
            </a:endParaRPr>
          </a:p>
        </p:txBody>
      </p:sp>
      <p:sp>
        <p:nvSpPr>
          <p:cNvPr id="220" name="Google Shape;220;p35"/>
          <p:cNvSpPr txBox="1"/>
          <p:nvPr/>
        </p:nvSpPr>
        <p:spPr>
          <a:xfrm>
            <a:off x="2894300" y="990275"/>
            <a:ext cx="441600" cy="55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Calibri"/>
                <a:ea typeface="Calibri"/>
                <a:cs typeface="Calibri"/>
                <a:sym typeface="Calibri"/>
              </a:rPr>
              <a:t>2</a:t>
            </a:r>
            <a:r>
              <a:rPr b="1" lang="en" sz="1800">
                <a:latin typeface="Calibri"/>
                <a:ea typeface="Calibri"/>
                <a:cs typeface="Calibri"/>
                <a:sym typeface="Calibri"/>
              </a:rPr>
              <a:t>.</a:t>
            </a:r>
            <a:endParaRPr b="1" sz="1800">
              <a:latin typeface="Calibri"/>
              <a:ea typeface="Calibri"/>
              <a:cs typeface="Calibri"/>
              <a:sym typeface="Calibri"/>
            </a:endParaRPr>
          </a:p>
        </p:txBody>
      </p:sp>
      <p:sp>
        <p:nvSpPr>
          <p:cNvPr id="221" name="Google Shape;221;p35"/>
          <p:cNvSpPr txBox="1"/>
          <p:nvPr/>
        </p:nvSpPr>
        <p:spPr>
          <a:xfrm>
            <a:off x="5994975" y="1306925"/>
            <a:ext cx="441600" cy="55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Calibri"/>
                <a:ea typeface="Calibri"/>
                <a:cs typeface="Calibri"/>
                <a:sym typeface="Calibri"/>
              </a:rPr>
              <a:t>3</a:t>
            </a:r>
            <a:r>
              <a:rPr b="1" lang="en" sz="1800">
                <a:latin typeface="Calibri"/>
                <a:ea typeface="Calibri"/>
                <a:cs typeface="Calibri"/>
                <a:sym typeface="Calibri"/>
              </a:rPr>
              <a:t>.</a:t>
            </a:r>
            <a:endParaRPr b="1" sz="180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